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Single Corner Rectangle 8"/>
          <p:cNvSpPr/>
          <p:nvPr userDrawn="1"/>
        </p:nvSpPr>
        <p:spPr>
          <a:xfrm rot="10800000">
            <a:off x="0" y="2285999"/>
            <a:ext cx="9144000" cy="2590800"/>
          </a:xfrm>
          <a:prstGeom prst="snip1Rect">
            <a:avLst>
              <a:gd name="adj" fmla="val 825"/>
            </a:avLst>
          </a:prstGeom>
          <a:solidFill>
            <a:srgbClr val="C1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20574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PFAO 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95600" y="582304"/>
            <a:ext cx="3265714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/>
          <p:cNvSpPr/>
          <p:nvPr userDrawn="1"/>
        </p:nvSpPr>
        <p:spPr>
          <a:xfrm rot="10800000">
            <a:off x="2362200" y="485772"/>
            <a:ext cx="6781800" cy="504827"/>
          </a:xfrm>
          <a:prstGeom prst="snip1Rect">
            <a:avLst>
              <a:gd name="adj" fmla="val 825"/>
            </a:avLst>
          </a:prstGeom>
          <a:solidFill>
            <a:srgbClr val="C1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08296"/>
            <a:ext cx="6400800" cy="63976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PFAO logo.jpg"/>
          <p:cNvPicPr>
            <a:picLocks noChangeAspect="1"/>
          </p:cNvPicPr>
          <p:nvPr userDrawn="1"/>
        </p:nvPicPr>
        <p:blipFill>
          <a:blip r:embed="rId2" cstate="print"/>
          <a:srcRect t="18182" b="9091"/>
          <a:stretch>
            <a:fillRect/>
          </a:stretch>
        </p:blipFill>
        <p:spPr>
          <a:xfrm>
            <a:off x="0" y="345744"/>
            <a:ext cx="2286000" cy="853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08296"/>
            <a:ext cx="7391400" cy="6397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6378-F601-4527-857B-5B37D609D9AD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D772-3628-437A-B687-47F4FD882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371600"/>
            <a:ext cx="41703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038600"/>
            <a:ext cx="41640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1293812"/>
            <a:ext cx="48514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199" y="381000"/>
            <a:ext cx="6092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buFont typeface="Arial" pitchFamily="34" charset="0"/>
              <a:buNone/>
              <a:defRPr/>
            </a:pPr>
            <a:r>
              <a:rPr lang="en-PH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The </a:t>
            </a:r>
            <a:r>
              <a:rPr lang="en-P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Hong Kong Charter</a:t>
            </a:r>
          </a:p>
        </p:txBody>
      </p:sp>
    </p:spTree>
    <p:extLst>
      <p:ext uri="{BB962C8B-B14F-4D97-AF65-F5344CB8AC3E}">
        <p14:creationId xmlns:p14="http://schemas.microsoft.com/office/powerpoint/2010/main" val="350017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gamejournal.it/wp-content/uploads/2013/03/Petrovits-Image-1-RGB-Penrose-Triangle-smal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2717005"/>
            <a:ext cx="268605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41487" y="304800"/>
            <a:ext cx="7026275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PH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P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</a:t>
            </a:r>
            <a:r>
              <a:rPr lang="en-P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‘Triangle Model’</a:t>
            </a:r>
            <a:endParaRPr lang="en-P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292" name="Picture 4" descr="https://tpb.gov.ph/wp-content/themes/TPB/images/logo-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827213"/>
            <a:ext cx="2627313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://www.ttgmice.com/wp-content/uploads/2014/06/PICC-Logo-without-Copy-Hi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967956"/>
            <a:ext cx="2867025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http://www.idc.co.za/images/logo/adfi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3789362"/>
            <a:ext cx="18049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746749" y="1354355"/>
            <a:ext cx="3021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Boost tourism</a:t>
            </a:r>
          </a:p>
          <a:p>
            <a:pPr>
              <a:buFont typeface="Arial" charset="0"/>
              <a:buNone/>
            </a:pP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through </a:t>
            </a:r>
            <a:r>
              <a:rPr lang="en-PH" sz="2400" dirty="0" smtClean="0">
                <a:solidFill>
                  <a:srgbClr val="FF0000"/>
                </a:solidFill>
                <a:latin typeface="Calibri" pitchFamily="34" charset="0"/>
              </a:rPr>
              <a:t>associations </a:t>
            </a:r>
            <a:r>
              <a:rPr lang="en-PH" sz="2400" dirty="0" smtClean="0">
                <a:solidFill>
                  <a:srgbClr val="000304"/>
                </a:solidFill>
                <a:latin typeface="Calibri" pitchFamily="34" charset="0"/>
              </a:rPr>
              <a:t>by </a:t>
            </a: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bringing in more MICE events </a:t>
            </a:r>
            <a:r>
              <a:rPr lang="en-PH" sz="2400" dirty="0" smtClean="0">
                <a:solidFill>
                  <a:srgbClr val="000304"/>
                </a:solidFill>
                <a:latin typeface="Calibri" pitchFamily="34" charset="0"/>
              </a:rPr>
              <a:t>to the country</a:t>
            </a:r>
            <a:endParaRPr lang="en-PH" sz="2400" dirty="0">
              <a:solidFill>
                <a:srgbClr val="000304"/>
              </a:solidFill>
              <a:latin typeface="Calibri" pitchFamily="34" charset="0"/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350729" y="5453388"/>
            <a:ext cx="38394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Enhance </a:t>
            </a:r>
            <a:r>
              <a:rPr lang="en-PH" sz="2400" dirty="0">
                <a:solidFill>
                  <a:srgbClr val="FF0000"/>
                </a:solidFill>
                <a:latin typeface="Calibri" pitchFamily="34" charset="0"/>
              </a:rPr>
              <a:t>association </a:t>
            </a: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governance &amp; management in Asia-Pacific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5746750" y="5068798"/>
            <a:ext cx="2855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en-PH" dirty="0">
                <a:solidFill>
                  <a:srgbClr val="000304"/>
                </a:solidFill>
                <a:latin typeface="Calibri" pitchFamily="34" charset="0"/>
              </a:rPr>
              <a:t> </a:t>
            </a: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Attract more </a:t>
            </a:r>
            <a:r>
              <a:rPr lang="en-PH" sz="2400" dirty="0">
                <a:solidFill>
                  <a:srgbClr val="FF0000"/>
                </a:solidFill>
                <a:latin typeface="Calibri" pitchFamily="34" charset="0"/>
              </a:rPr>
              <a:t>associations</a:t>
            </a:r>
            <a:r>
              <a:rPr lang="en-PH" sz="2400" dirty="0">
                <a:solidFill>
                  <a:srgbClr val="000304"/>
                </a:solidFill>
                <a:latin typeface="Calibri" pitchFamily="34" charset="0"/>
              </a:rPr>
              <a:t> to hold events at its facility</a:t>
            </a:r>
          </a:p>
        </p:txBody>
      </p:sp>
      <p:pic>
        <p:nvPicPr>
          <p:cNvPr id="12299" name="Content Placeholder 4" descr="C:\Users\Bobby\Pictures\PCAAE logo 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42741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1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R’s in Association-building</a:t>
            </a:r>
            <a:endParaRPr lang="en-P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4.bp.blogspot.com/-mUcJg8_Bc1w/V3C4qDV7QXI/AAAAAAAAA0s/pn-VdsvrEqMJyo7aqBjW1JNa-aFg67tMACLcB/s1600/3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36904"/>
            <a:ext cx="401002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764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dirty="0" smtClean="0"/>
              <a:t>ELEVANCE</a:t>
            </a:r>
            <a:endParaRPr lang="en-PH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3124199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dirty="0" smtClean="0"/>
              <a:t>ELATIONSHIP</a:t>
            </a:r>
            <a:endParaRPr lang="en-PH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8768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5400" b="1" dirty="0" smtClean="0"/>
              <a:t>ESOURCES</a:t>
            </a:r>
            <a:endParaRPr lang="en-PH" sz="5400" b="1" dirty="0"/>
          </a:p>
        </p:txBody>
      </p:sp>
    </p:spTree>
    <p:extLst>
      <p:ext uri="{BB962C8B-B14F-4D97-AF65-F5344CB8AC3E}">
        <p14:creationId xmlns:p14="http://schemas.microsoft.com/office/powerpoint/2010/main" val="3587834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          ‘Triangle Model’</vt:lpstr>
      <vt:lpstr>3 R’s in Association-building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Tinette</dc:creator>
  <cp:lastModifiedBy>Bobby</cp:lastModifiedBy>
  <cp:revision>17</cp:revision>
  <dcterms:created xsi:type="dcterms:W3CDTF">2016-08-17T01:45:48Z</dcterms:created>
  <dcterms:modified xsi:type="dcterms:W3CDTF">2016-08-30T04:08:54Z</dcterms:modified>
</cp:coreProperties>
</file>