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7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84" r:id="rId14"/>
    <p:sldId id="288" r:id="rId15"/>
    <p:sldId id="289" r:id="rId16"/>
    <p:sldId id="290" r:id="rId17"/>
    <p:sldId id="295" r:id="rId18"/>
    <p:sldId id="292" r:id="rId19"/>
    <p:sldId id="294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60"/>
  </p:normalViewPr>
  <p:slideViewPr>
    <p:cSldViewPr showGuides="1">
      <p:cViewPr varScale="1">
        <p:scale>
          <a:sx n="96" d="100"/>
          <a:sy n="96" d="100"/>
        </p:scale>
        <p:origin x="3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AF10-FBE9-4073-B7A5-2B9512302906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E3227-93A4-45F8-B687-3ECF1874E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286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94199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/>
            </a:lvl1pPr>
          </a:lstStyle>
          <a:p>
            <a:fld id="{97CB9844-06C3-4822-82EB-10BA51B0C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857500"/>
            <a:ext cx="4114800" cy="1143000"/>
          </a:xfrm>
        </p:spPr>
        <p:txBody>
          <a:bodyPr anchor="ctr" anchorCtr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an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857500"/>
            <a:ext cx="4114800" cy="1143000"/>
          </a:xfrm>
        </p:spPr>
        <p:txBody>
          <a:bodyPr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953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953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952" cy="6858000"/>
          </a:xfrm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49524" y="0"/>
            <a:ext cx="3044952" cy="6858000"/>
          </a:xfrm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9048" y="0"/>
            <a:ext cx="3044952" cy="6858000"/>
          </a:xfrm>
          <a:ln>
            <a:noFill/>
          </a:ln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2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Sketch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anation Sketch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 Sket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 I Sket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075A-EE9E-4C2F-9506-F5D41E584CFE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91B4-B28B-4DBD-9DDD-67A6AEB15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 of growing &amp; retaining members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 Champion</a:t>
            </a:r>
          </a:p>
          <a:p>
            <a:r>
              <a:rPr lang="en-US" sz="2400" dirty="0" smtClean="0"/>
              <a:t>Secretary General</a:t>
            </a:r>
          </a:p>
          <a:p>
            <a:r>
              <a:rPr lang="en-US" sz="2400" dirty="0" smtClean="0"/>
              <a:t>International Federation of Municipal Engineering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ec-gen@ifmeworld.org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1" y="260648"/>
            <a:ext cx="2921037" cy="140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Personal Contact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Personal visits vs email contact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6" y="40466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Personal Contact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Follow up visits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6" y="40466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Personal Contact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Trial observer status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6" y="40466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Value Proposition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37841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Value Proposition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Committees &amp; personal contribution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17" y="404664"/>
            <a:ext cx="1711965" cy="19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Value Proposition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Not what your Association can do for you</a:t>
            </a:r>
            <a:r>
              <a:rPr lang="is-IS" dirty="0" smtClean="0">
                <a:solidFill>
                  <a:schemeClr val="bg1"/>
                </a:solidFill>
              </a:rPr>
              <a:t>…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is-IS" dirty="0" smtClean="0">
                <a:solidFill>
                  <a:schemeClr val="bg1"/>
                </a:solidFill>
              </a:rPr>
              <a:t>…but what you can do for your Association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17" y="404664"/>
            <a:ext cx="1711965" cy="19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Value Proposition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Sharing technical skills &amp; experience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is-IS" dirty="0" smtClean="0">
                <a:solidFill>
                  <a:schemeClr val="bg1"/>
                </a:solidFill>
              </a:rPr>
              <a:t>…b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also sharing association management stories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17" y="404664"/>
            <a:ext cx="1711965" cy="19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20" y="188640"/>
            <a:ext cx="2778956" cy="1945269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044724" y="2564904"/>
            <a:ext cx="3044952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Personal Contact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9048" y="2564904"/>
            <a:ext cx="3044952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Value Proposition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2564904"/>
            <a:ext cx="3044952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Branding Essential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41" y="4509120"/>
            <a:ext cx="1711965" cy="1956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74" y="4404803"/>
            <a:ext cx="2060848" cy="2060848"/>
          </a:xfrm>
          <a:prstGeom prst="rect">
            <a:avLst/>
          </a:prstGeom>
        </p:spPr>
      </p:pic>
      <p:pic>
        <p:nvPicPr>
          <p:cNvPr id="10" name="Picture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>
            <a:fillRect/>
          </a:stretch>
        </p:blipFill>
        <p:spPr>
          <a:xfrm>
            <a:off x="885627" y="4404397"/>
            <a:ext cx="129614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Fledging</a:t>
            </a:r>
            <a:r>
              <a:rPr lang="en-US" smtClean="0"/>
              <a:t>, struggling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860032" y="28575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Strong, successful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2332"/>
            <a:ext cx="356616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 of growing &amp; retaining members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 Champion</a:t>
            </a:r>
          </a:p>
          <a:p>
            <a:r>
              <a:rPr lang="en-US" sz="2400" dirty="0" smtClean="0"/>
              <a:t>Secretary General</a:t>
            </a:r>
          </a:p>
          <a:p>
            <a:r>
              <a:rPr lang="en-US" sz="2400" dirty="0" smtClean="0"/>
              <a:t>International Federation of Municipal Engineering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ec-gen@ifmeworld.org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1" y="260648"/>
            <a:ext cx="2921037" cy="14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en-US" dirty="0"/>
              <a:t>60 years but fledging</a:t>
            </a:r>
            <a:br>
              <a:rPr lang="en-US" dirty="0"/>
            </a:br>
            <a:r>
              <a:rPr lang="en-US" dirty="0"/>
              <a:t>Challenge of distance</a:t>
            </a:r>
            <a:br>
              <a:rPr lang="en-US" dirty="0"/>
            </a:br>
            <a:r>
              <a:rPr lang="en-US" dirty="0"/>
              <a:t>Challenge of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1" y="260648"/>
            <a:ext cx="2921037" cy="14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Fledging</a:t>
            </a:r>
            <a:r>
              <a:rPr lang="en-US" smtClean="0"/>
              <a:t>, struggling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860032" y="28575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Strong, successful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3030984" cy="21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20" y="188640"/>
            <a:ext cx="2778956" cy="1945269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049524" y="2819400"/>
            <a:ext cx="3044952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Personal Contact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9048" y="2819400"/>
            <a:ext cx="3044952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Value Proposition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1223" y="2867439"/>
            <a:ext cx="3044952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Branding 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>
            <a:fillRect/>
          </a:stretch>
        </p:blipFill>
        <p:spPr>
          <a:xfrm>
            <a:off x="5580112" y="1462472"/>
            <a:ext cx="2622037" cy="393305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Branding 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Branding Essential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Everyone wants to be on a winning Team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>
            <a:fillRect/>
          </a:stretch>
        </p:blipFill>
        <p:spPr>
          <a:xfrm>
            <a:off x="1637928" y="476672"/>
            <a:ext cx="129614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Branding Essential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Strong modern website presence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>
            <a:fillRect/>
          </a:stretch>
        </p:blipFill>
        <p:spPr>
          <a:xfrm>
            <a:off x="1637928" y="476672"/>
            <a:ext cx="129614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Branding Essential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0" y="28575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Good use of technology:</a:t>
            </a:r>
          </a:p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logs, twitter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>
            <a:fillRect/>
          </a:stretch>
        </p:blipFill>
        <p:spPr>
          <a:xfrm>
            <a:off x="1637928" y="476672"/>
            <a:ext cx="129614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Personal Contact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</p:tagLst>
</file>

<file path=ppt/theme/theme1.xml><?xml version="1.0" encoding="utf-8"?>
<a:theme xmlns:a="http://schemas.openxmlformats.org/drawingml/2006/main" name="BBP Storyboard Formatter - Basic">
  <a:themeElements>
    <a:clrScheme name="BBP Storyboard">
      <a:dk1>
        <a:srgbClr val="000000"/>
      </a:dk1>
      <a:lt1>
        <a:sysClr val="window" lastClr="FFFFFF"/>
      </a:lt1>
      <a:dk2>
        <a:srgbClr val="808080"/>
      </a:dk2>
      <a:lt2>
        <a:srgbClr val="C0C0C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BBP Storyboard Formatter 2007 - Advanced</Template>
  <TotalTime>51</TotalTime>
  <Words>188</Words>
  <Application>Microsoft Macintosh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BBP Storyboard Formatter - Basic</vt:lpstr>
      <vt:lpstr>The Challenge of growing &amp; retaining members</vt:lpstr>
      <vt:lpstr>60 years but fledging Challenge of distance Challenge of Value</vt:lpstr>
      <vt:lpstr>Fledging, struggling</vt:lpstr>
      <vt:lpstr>PowerPoint Presentation</vt:lpstr>
      <vt:lpstr>1. Branding Essential</vt:lpstr>
      <vt:lpstr>1. Branding Essential</vt:lpstr>
      <vt:lpstr>1. Branding Essential</vt:lpstr>
      <vt:lpstr>1. Branding Essential</vt:lpstr>
      <vt:lpstr>2. Personal Contact</vt:lpstr>
      <vt:lpstr>2. Personal Contact</vt:lpstr>
      <vt:lpstr>2. Personal Contact</vt:lpstr>
      <vt:lpstr>2. Personal Contact</vt:lpstr>
      <vt:lpstr>3. Value Proposition</vt:lpstr>
      <vt:lpstr>3. Value Proposition</vt:lpstr>
      <vt:lpstr>3. Value Proposition</vt:lpstr>
      <vt:lpstr>3. Value Proposition</vt:lpstr>
      <vt:lpstr>PowerPoint Presentation</vt:lpstr>
      <vt:lpstr>Fledging, struggling</vt:lpstr>
      <vt:lpstr>The Challenge of growing &amp; retaining members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growing &amp; retaining members</dc:title>
  <dc:creator>Chris Champion</dc:creator>
  <cp:lastModifiedBy>Chris Champion</cp:lastModifiedBy>
  <cp:revision>8</cp:revision>
  <dcterms:created xsi:type="dcterms:W3CDTF">2016-09-28T22:44:36Z</dcterms:created>
  <dcterms:modified xsi:type="dcterms:W3CDTF">2016-09-28T23:35:41Z</dcterms:modified>
</cp:coreProperties>
</file>