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810" y="10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cxnSp>
        <p:nvCxnSpPr>
          <p:cNvPr id="8" name="Straight Connector 7"/>
          <p:cNvCxnSpPr/>
          <p:nvPr userDrawn="1"/>
        </p:nvCxnSpPr>
        <p:spPr>
          <a:xfrm>
            <a:off x="1331640" y="908720"/>
            <a:ext cx="6480720" cy="0"/>
          </a:xfrm>
          <a:prstGeom prst="line">
            <a:avLst/>
          </a:prstGeom>
          <a:ln w="3175">
            <a:solidFill>
              <a:srgbClr val="FF6600"/>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userDrawn="1"/>
        </p:nvCxnSpPr>
        <p:spPr>
          <a:xfrm>
            <a:off x="1331640" y="4869160"/>
            <a:ext cx="6480720" cy="0"/>
          </a:xfrm>
          <a:prstGeom prst="line">
            <a:avLst/>
          </a:prstGeom>
          <a:ln w="3175">
            <a:solidFill>
              <a:srgbClr val="FF6600"/>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userDrawn="1"/>
        </p:nvCxnSpPr>
        <p:spPr>
          <a:xfrm>
            <a:off x="1331640" y="5589240"/>
            <a:ext cx="6480720" cy="0"/>
          </a:xfrm>
          <a:prstGeom prst="line">
            <a:avLst/>
          </a:prstGeom>
          <a:ln w="3175">
            <a:solidFill>
              <a:srgbClr val="FF6600"/>
            </a:solidFill>
          </a:ln>
        </p:spPr>
        <p:style>
          <a:lnRef idx="1">
            <a:schemeClr val="accent1"/>
          </a:lnRef>
          <a:fillRef idx="0">
            <a:schemeClr val="accent1"/>
          </a:fillRef>
          <a:effectRef idx="0">
            <a:schemeClr val="accent1"/>
          </a:effectRef>
          <a:fontRef idx="minor">
            <a:schemeClr val="tx1"/>
          </a:fontRef>
        </p:style>
      </p:cxnSp>
      <p:pic>
        <p:nvPicPr>
          <p:cNvPr id="11" name="Picture 10" descr="WPC Logo RGB.jpg"/>
          <p:cNvPicPr>
            <a:picLocks noChangeAspect="1"/>
          </p:cNvPicPr>
          <p:nvPr userDrawn="1"/>
        </p:nvPicPr>
        <p:blipFill>
          <a:blip r:embed="rId2" cstate="print"/>
          <a:stretch>
            <a:fillRect/>
          </a:stretch>
        </p:blipFill>
        <p:spPr>
          <a:xfrm>
            <a:off x="1896848" y="1032962"/>
            <a:ext cx="5422310" cy="1351227"/>
          </a:xfrm>
          <a:prstGeom prst="rect">
            <a:avLst/>
          </a:prstGeom>
        </p:spPr>
      </p:pic>
      <p:sp>
        <p:nvSpPr>
          <p:cNvPr id="20" name="Text Placeholder 19"/>
          <p:cNvSpPr>
            <a:spLocks noGrp="1"/>
          </p:cNvSpPr>
          <p:nvPr>
            <p:ph type="body" sz="quarter" idx="10" hasCustomPrompt="1"/>
          </p:nvPr>
        </p:nvSpPr>
        <p:spPr>
          <a:xfrm>
            <a:off x="683568" y="5013176"/>
            <a:ext cx="7848871" cy="576412"/>
          </a:xfrm>
        </p:spPr>
        <p:txBody>
          <a:bodyPr>
            <a:normAutofit/>
          </a:bodyPr>
          <a:lstStyle>
            <a:lvl1pPr marL="0" indent="0" algn="ctr">
              <a:spcBef>
                <a:spcPts val="0"/>
              </a:spcBef>
              <a:buNone/>
              <a:defRPr sz="2400" baseline="0">
                <a:solidFill>
                  <a:schemeClr val="tx1">
                    <a:lumMod val="75000"/>
                    <a:lumOff val="25000"/>
                  </a:schemeClr>
                </a:solidFill>
              </a:defRPr>
            </a:lvl1pPr>
          </a:lstStyle>
          <a:p>
            <a:pPr lvl="0"/>
            <a:r>
              <a:rPr lang="en-US" dirty="0" smtClean="0"/>
              <a:t>Ulrike von Lonski, Director of Communications, WPC</a:t>
            </a:r>
            <a:endParaRPr lang="en-US" dirty="0" smtClean="0"/>
          </a:p>
        </p:txBody>
      </p:sp>
      <p:sp>
        <p:nvSpPr>
          <p:cNvPr id="7" name="Text Placeholder 19"/>
          <p:cNvSpPr>
            <a:spLocks noGrp="1"/>
          </p:cNvSpPr>
          <p:nvPr>
            <p:ph type="body" sz="quarter" idx="11" hasCustomPrompt="1"/>
          </p:nvPr>
        </p:nvSpPr>
        <p:spPr>
          <a:xfrm>
            <a:off x="755576" y="2384536"/>
            <a:ext cx="7848871" cy="2052576"/>
          </a:xfrm>
        </p:spPr>
        <p:txBody>
          <a:bodyPr>
            <a:noAutofit/>
          </a:bodyPr>
          <a:lstStyle>
            <a:lvl1pPr marL="0" indent="0" algn="ctr">
              <a:spcBef>
                <a:spcPts val="0"/>
              </a:spcBef>
              <a:buNone/>
              <a:defRPr sz="2400" baseline="0">
                <a:solidFill>
                  <a:schemeClr val="tx1">
                    <a:lumMod val="75000"/>
                    <a:lumOff val="25000"/>
                  </a:schemeClr>
                </a:solidFill>
              </a:defRPr>
            </a:lvl1pPr>
          </a:lstStyle>
          <a:p>
            <a:pPr lvl="0"/>
            <a:r>
              <a:rPr lang="en-US" dirty="0" smtClean="0"/>
              <a:t>UIA Round Table 2015</a:t>
            </a:r>
          </a:p>
          <a:p>
            <a:pPr lvl="0"/>
            <a:endParaRPr lang="en-US" dirty="0" smtClean="0"/>
          </a:p>
          <a:p>
            <a:pPr lvl="0"/>
            <a:r>
              <a:rPr lang="en-US" dirty="0" smtClean="0"/>
              <a:t>Workshop: </a:t>
            </a:r>
          </a:p>
          <a:p>
            <a:pPr lvl="0"/>
            <a:r>
              <a:rPr lang="en-US" dirty="0" smtClean="0"/>
              <a:t>Communication Strategies: </a:t>
            </a:r>
          </a:p>
          <a:p>
            <a:pPr lvl="0"/>
            <a:r>
              <a:rPr lang="en-US" dirty="0" smtClean="0"/>
              <a:t>Getting the message across</a:t>
            </a:r>
            <a:endParaRPr lang="en-US" dirty="0" smtClean="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274638"/>
            <a:ext cx="8229600" cy="706090"/>
          </a:xfrm>
        </p:spPr>
        <p:txBody>
          <a:bodyPr>
            <a:normAutofit/>
          </a:bodyPr>
          <a:lstStyle>
            <a:lvl1pPr algn="l">
              <a:defRPr sz="4000" b="1" baseline="0">
                <a:solidFill>
                  <a:srgbClr val="FF6600"/>
                </a:solidFill>
                <a:effectLst>
                  <a:outerShdw blurRad="38100" dist="38100" dir="2700000" algn="tl">
                    <a:srgbClr val="000000">
                      <a:alpha val="43137"/>
                    </a:srgbClr>
                  </a:outerShdw>
                </a:effectLst>
              </a:defRPr>
            </a:lvl1pPr>
          </a:lstStyle>
          <a:p>
            <a:r>
              <a:rPr lang="en-US" dirty="0" smtClean="0"/>
              <a:t>HEADING</a:t>
            </a:r>
            <a:endParaRPr lang="en-GB" dirty="0"/>
          </a:p>
        </p:txBody>
      </p:sp>
      <p:sp>
        <p:nvSpPr>
          <p:cNvPr id="3" name="Content Placeholder 2"/>
          <p:cNvSpPr>
            <a:spLocks noGrp="1"/>
          </p:cNvSpPr>
          <p:nvPr>
            <p:ph idx="1"/>
          </p:nvPr>
        </p:nvSpPr>
        <p:spPr>
          <a:xfrm>
            <a:off x="457200" y="1196752"/>
            <a:ext cx="8229600" cy="4929411"/>
          </a:xfrm>
        </p:spPr>
        <p:txBody>
          <a:bodyPr/>
          <a:lstStyle>
            <a:lvl1pPr>
              <a:buNone/>
              <a:defRPr b="1"/>
            </a:lvl1pPr>
            <a:lvl2pPr>
              <a:buClr>
                <a:srgbClr val="FF6600"/>
              </a:buClr>
              <a:buFont typeface="Arial" pitchFamily="34" charset="0"/>
              <a:buChar char="•"/>
              <a:defRPr/>
            </a:lvl2pPr>
            <a:lvl3pPr marL="1344613" indent="-430213">
              <a:buClr>
                <a:srgbClr val="FF6600"/>
              </a:buClr>
              <a:buFont typeface="Wingdings" pitchFamily="2" charset="2"/>
              <a:buChar char="Ø"/>
              <a:defRPr/>
            </a:lvl3pPr>
            <a:lvl4pPr>
              <a:buClr>
                <a:srgbClr val="FF6600"/>
              </a:buClr>
              <a:buFont typeface="Arial" pitchFamily="34" charset="0"/>
              <a:buChar char="•"/>
              <a:defRPr/>
            </a:lvl4pPr>
            <a:lvl5pPr>
              <a:buClr>
                <a:srgbClr val="FF6600"/>
              </a:buClr>
              <a:buSzPct val="60000"/>
              <a:buFont typeface="Courier New" pitchFamily="49" charset="0"/>
              <a:buChar char="o"/>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Date Placeholder 3"/>
          <p:cNvSpPr>
            <a:spLocks noGrp="1"/>
          </p:cNvSpPr>
          <p:nvPr>
            <p:ph type="dt" sz="half" idx="10"/>
          </p:nvPr>
        </p:nvSpPr>
        <p:spPr/>
        <p:txBody>
          <a:bodyPr/>
          <a:lstStyle/>
          <a:p>
            <a:fld id="{A1E2BEAD-5EED-43E4-8696-33F5D393D389}" type="datetimeFigureOut">
              <a:rPr lang="en-GB" smtClean="0"/>
              <a:pPr/>
              <a:t>10/11/2015</a:t>
            </a:fld>
            <a:endParaRPr lang="en-GB"/>
          </a:p>
        </p:txBody>
      </p:sp>
      <p:sp>
        <p:nvSpPr>
          <p:cNvPr id="5" name="Footer Placeholder 4"/>
          <p:cNvSpPr>
            <a:spLocks noGrp="1"/>
          </p:cNvSpPr>
          <p:nvPr>
            <p:ph type="ftr" sz="quarter" idx="11"/>
          </p:nvPr>
        </p:nvSpPr>
        <p:spPr/>
        <p:txBody>
          <a:bodyPr/>
          <a:lstStyle/>
          <a:p>
            <a:fld id="{81F46B92-C87E-44F9-B267-32CECAC88A0D}" type="slidenum">
              <a:rPr lang="en-GB" smtClean="0"/>
              <a:pPr/>
              <a:t>‹#›</a:t>
            </a:fld>
            <a:endParaRPr lang="en-GB" dirty="0"/>
          </a:p>
        </p:txBody>
      </p:sp>
      <p:pic>
        <p:nvPicPr>
          <p:cNvPr id="7" name="Picture 6" descr="WPC Logo RGB.jpg"/>
          <p:cNvPicPr>
            <a:picLocks noChangeAspect="1"/>
          </p:cNvPicPr>
          <p:nvPr userDrawn="1"/>
        </p:nvPicPr>
        <p:blipFill>
          <a:blip r:embed="rId2" cstate="print"/>
          <a:stretch>
            <a:fillRect/>
          </a:stretch>
        </p:blipFill>
        <p:spPr>
          <a:xfrm>
            <a:off x="6372200" y="6165304"/>
            <a:ext cx="2353010" cy="586364"/>
          </a:xfrm>
          <a:prstGeom prst="rect">
            <a:avLst/>
          </a:prstGeom>
        </p:spPr>
      </p:pic>
      <p:cxnSp>
        <p:nvCxnSpPr>
          <p:cNvPr id="11" name="Straight Connector 10"/>
          <p:cNvCxnSpPr/>
          <p:nvPr userDrawn="1"/>
        </p:nvCxnSpPr>
        <p:spPr>
          <a:xfrm>
            <a:off x="467544" y="6165304"/>
            <a:ext cx="8208912" cy="0"/>
          </a:xfrm>
          <a:prstGeom prst="line">
            <a:avLst/>
          </a:prstGeom>
          <a:ln w="15875">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userDrawn="1"/>
        </p:nvCxnSpPr>
        <p:spPr>
          <a:xfrm>
            <a:off x="467544" y="908720"/>
            <a:ext cx="8208912" cy="0"/>
          </a:xfrm>
          <a:prstGeom prst="line">
            <a:avLst/>
          </a:prstGeom>
          <a:ln w="15875">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274638"/>
            <a:ext cx="8229600" cy="706090"/>
          </a:xfrm>
        </p:spPr>
        <p:txBody>
          <a:bodyPr>
            <a:normAutofit/>
          </a:bodyPr>
          <a:lstStyle>
            <a:lvl1pPr algn="l">
              <a:defRPr sz="4000" b="1" baseline="0">
                <a:solidFill>
                  <a:srgbClr val="FF6600"/>
                </a:solidFill>
                <a:effectLst>
                  <a:outerShdw blurRad="38100" dist="38100" dir="2700000" algn="tl">
                    <a:srgbClr val="000000">
                      <a:alpha val="43137"/>
                    </a:srgbClr>
                  </a:outerShdw>
                </a:effectLst>
              </a:defRPr>
            </a:lvl1pPr>
          </a:lstStyle>
          <a:p>
            <a:r>
              <a:rPr lang="en-US" dirty="0" smtClean="0"/>
              <a:t>HEADING</a:t>
            </a:r>
            <a:endParaRPr lang="en-GB" dirty="0"/>
          </a:p>
        </p:txBody>
      </p:sp>
      <p:sp>
        <p:nvSpPr>
          <p:cNvPr id="4" name="Date Placeholder 3"/>
          <p:cNvSpPr>
            <a:spLocks noGrp="1"/>
          </p:cNvSpPr>
          <p:nvPr>
            <p:ph type="dt" sz="half" idx="10"/>
          </p:nvPr>
        </p:nvSpPr>
        <p:spPr/>
        <p:txBody>
          <a:bodyPr/>
          <a:lstStyle/>
          <a:p>
            <a:fld id="{A1E2BEAD-5EED-43E4-8696-33F5D393D389}" type="datetimeFigureOut">
              <a:rPr lang="en-GB" smtClean="0"/>
              <a:pPr/>
              <a:t>10/11/2015</a:t>
            </a:fld>
            <a:endParaRPr lang="en-GB"/>
          </a:p>
        </p:txBody>
      </p:sp>
      <p:sp>
        <p:nvSpPr>
          <p:cNvPr id="5" name="Footer Placeholder 4"/>
          <p:cNvSpPr>
            <a:spLocks noGrp="1"/>
          </p:cNvSpPr>
          <p:nvPr>
            <p:ph type="ftr" sz="quarter" idx="11"/>
          </p:nvPr>
        </p:nvSpPr>
        <p:spPr/>
        <p:txBody>
          <a:bodyPr/>
          <a:lstStyle/>
          <a:p>
            <a:fld id="{81F46B92-C87E-44F9-B267-32CECAC88A0D}" type="slidenum">
              <a:rPr lang="en-GB" smtClean="0"/>
              <a:pPr/>
              <a:t>‹#›</a:t>
            </a:fld>
            <a:endParaRPr lang="en-GB" dirty="0"/>
          </a:p>
        </p:txBody>
      </p:sp>
      <p:pic>
        <p:nvPicPr>
          <p:cNvPr id="7" name="Picture 6" descr="WPC Logo RGB.jpg"/>
          <p:cNvPicPr>
            <a:picLocks noChangeAspect="1"/>
          </p:cNvPicPr>
          <p:nvPr userDrawn="1"/>
        </p:nvPicPr>
        <p:blipFill>
          <a:blip r:embed="rId2" cstate="print"/>
          <a:stretch>
            <a:fillRect/>
          </a:stretch>
        </p:blipFill>
        <p:spPr>
          <a:xfrm>
            <a:off x="6372200" y="6165304"/>
            <a:ext cx="2353010" cy="586364"/>
          </a:xfrm>
          <a:prstGeom prst="rect">
            <a:avLst/>
          </a:prstGeom>
        </p:spPr>
      </p:pic>
      <p:cxnSp>
        <p:nvCxnSpPr>
          <p:cNvPr id="11" name="Straight Connector 10"/>
          <p:cNvCxnSpPr/>
          <p:nvPr userDrawn="1"/>
        </p:nvCxnSpPr>
        <p:spPr>
          <a:xfrm>
            <a:off x="467544" y="6165304"/>
            <a:ext cx="8208912" cy="0"/>
          </a:xfrm>
          <a:prstGeom prst="line">
            <a:avLst/>
          </a:prstGeom>
          <a:ln w="15875">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userDrawn="1"/>
        </p:nvCxnSpPr>
        <p:spPr>
          <a:xfrm>
            <a:off x="467544" y="908720"/>
            <a:ext cx="8208912" cy="0"/>
          </a:xfrm>
          <a:prstGeom prst="line">
            <a:avLst/>
          </a:prstGeom>
          <a:ln w="15875">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274638"/>
            <a:ext cx="8229600" cy="706090"/>
          </a:xfrm>
        </p:spPr>
        <p:txBody>
          <a:bodyPr>
            <a:normAutofit/>
          </a:bodyPr>
          <a:lstStyle>
            <a:lvl1pPr algn="l">
              <a:defRPr sz="4000" b="1" baseline="0">
                <a:solidFill>
                  <a:srgbClr val="FF6600"/>
                </a:solidFill>
                <a:effectLst>
                  <a:outerShdw blurRad="38100" dist="38100" dir="2700000" algn="tl">
                    <a:srgbClr val="000000">
                      <a:alpha val="43137"/>
                    </a:srgbClr>
                  </a:outerShdw>
                </a:effectLst>
              </a:defRPr>
            </a:lvl1pPr>
          </a:lstStyle>
          <a:p>
            <a:r>
              <a:rPr lang="en-US" dirty="0" smtClean="0"/>
              <a:t>HEADING</a:t>
            </a:r>
            <a:endParaRPr lang="en-GB" dirty="0"/>
          </a:p>
        </p:txBody>
      </p:sp>
      <p:sp>
        <p:nvSpPr>
          <p:cNvPr id="4" name="Date Placeholder 3"/>
          <p:cNvSpPr>
            <a:spLocks noGrp="1"/>
          </p:cNvSpPr>
          <p:nvPr>
            <p:ph type="dt" sz="half" idx="10"/>
          </p:nvPr>
        </p:nvSpPr>
        <p:spPr/>
        <p:txBody>
          <a:bodyPr/>
          <a:lstStyle/>
          <a:p>
            <a:fld id="{A1E2BEAD-5EED-43E4-8696-33F5D393D389}" type="datetimeFigureOut">
              <a:rPr lang="en-GB" smtClean="0"/>
              <a:pPr/>
              <a:t>10/11/2015</a:t>
            </a:fld>
            <a:endParaRPr lang="en-GB"/>
          </a:p>
        </p:txBody>
      </p:sp>
      <p:sp>
        <p:nvSpPr>
          <p:cNvPr id="5" name="Footer Placeholder 4"/>
          <p:cNvSpPr>
            <a:spLocks noGrp="1"/>
          </p:cNvSpPr>
          <p:nvPr>
            <p:ph type="ftr" sz="quarter" idx="11"/>
          </p:nvPr>
        </p:nvSpPr>
        <p:spPr/>
        <p:txBody>
          <a:bodyPr/>
          <a:lstStyle/>
          <a:p>
            <a:fld id="{81F46B92-C87E-44F9-B267-32CECAC88A0D}" type="slidenum">
              <a:rPr lang="en-GB" smtClean="0"/>
              <a:pPr/>
              <a:t>‹#›</a:t>
            </a:fld>
            <a:endParaRPr lang="en-GB" dirty="0"/>
          </a:p>
        </p:txBody>
      </p:sp>
      <p:pic>
        <p:nvPicPr>
          <p:cNvPr id="7" name="Picture 6" descr="WPC Logo RGB.jpg"/>
          <p:cNvPicPr>
            <a:picLocks noChangeAspect="1"/>
          </p:cNvPicPr>
          <p:nvPr userDrawn="1"/>
        </p:nvPicPr>
        <p:blipFill>
          <a:blip r:embed="rId2" cstate="print"/>
          <a:stretch>
            <a:fillRect/>
          </a:stretch>
        </p:blipFill>
        <p:spPr>
          <a:xfrm>
            <a:off x="6372200" y="6165304"/>
            <a:ext cx="2353010" cy="586364"/>
          </a:xfrm>
          <a:prstGeom prst="rect">
            <a:avLst/>
          </a:prstGeom>
        </p:spPr>
      </p:pic>
      <p:cxnSp>
        <p:nvCxnSpPr>
          <p:cNvPr id="11" name="Straight Connector 10"/>
          <p:cNvCxnSpPr/>
          <p:nvPr userDrawn="1"/>
        </p:nvCxnSpPr>
        <p:spPr>
          <a:xfrm>
            <a:off x="467544" y="6165304"/>
            <a:ext cx="8208912" cy="0"/>
          </a:xfrm>
          <a:prstGeom prst="line">
            <a:avLst/>
          </a:prstGeom>
          <a:ln w="15875">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userDrawn="1"/>
        </p:nvCxnSpPr>
        <p:spPr>
          <a:xfrm>
            <a:off x="467544" y="908720"/>
            <a:ext cx="8208912" cy="0"/>
          </a:xfrm>
          <a:prstGeom prst="line">
            <a:avLst/>
          </a:prstGeom>
          <a:ln w="15875">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sp>
        <p:nvSpPr>
          <p:cNvPr id="10" name="Content Placeholder 2"/>
          <p:cNvSpPr>
            <a:spLocks noGrp="1"/>
          </p:cNvSpPr>
          <p:nvPr>
            <p:ph sz="half" idx="1"/>
          </p:nvPr>
        </p:nvSpPr>
        <p:spPr>
          <a:xfrm>
            <a:off x="457200" y="1600200"/>
            <a:ext cx="4038600" cy="4525963"/>
          </a:xfrm>
        </p:spPr>
        <p:txBody>
          <a:bodyPr/>
          <a:lstStyle>
            <a:lvl1pPr>
              <a:buNone/>
              <a:defRPr sz="2800" b="1"/>
            </a:lvl1pPr>
            <a:lvl2pPr>
              <a:buClr>
                <a:srgbClr val="FF6600"/>
              </a:buClr>
              <a:buFont typeface="Arial" pitchFamily="34" charset="0"/>
              <a:buChar char="•"/>
              <a:defRPr sz="2400"/>
            </a:lvl2pPr>
            <a:lvl3pPr>
              <a:buClr>
                <a:srgbClr val="FF6600"/>
              </a:buClr>
              <a:buSzPct val="75000"/>
              <a:buFont typeface="Wingdings" pitchFamily="2" charset="2"/>
              <a:buChar char="Ø"/>
              <a:defRPr sz="2000"/>
            </a:lvl3pPr>
            <a:lvl4pPr>
              <a:buClr>
                <a:srgbClr val="FF6600"/>
              </a:buClr>
              <a:buFont typeface="Arial" pitchFamily="34" charset="0"/>
              <a:buChar char="•"/>
              <a:defRPr sz="1800"/>
            </a:lvl4pPr>
            <a:lvl5pPr>
              <a:buClr>
                <a:srgbClr val="FF6600"/>
              </a:buClr>
              <a:buSzPct val="70000"/>
              <a:buFont typeface="Courier New" pitchFamily="49" charset="0"/>
              <a:buChar char="o"/>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12" name="Content Placeholder 3"/>
          <p:cNvSpPr>
            <a:spLocks noGrp="1"/>
          </p:cNvSpPr>
          <p:nvPr>
            <p:ph sz="half" idx="2"/>
          </p:nvPr>
        </p:nvSpPr>
        <p:spPr>
          <a:xfrm>
            <a:off x="4648200" y="1600200"/>
            <a:ext cx="4038600" cy="4525963"/>
          </a:xfrm>
        </p:spPr>
        <p:txBody>
          <a:bodyPr/>
          <a:lstStyle>
            <a:lvl1pPr>
              <a:buNone/>
              <a:defRPr sz="2800" b="1"/>
            </a:lvl1pPr>
            <a:lvl2pPr>
              <a:buClr>
                <a:srgbClr val="FF6600"/>
              </a:buClr>
              <a:buFont typeface="Arial" pitchFamily="34" charset="0"/>
              <a:buChar char="•"/>
              <a:defRPr sz="2400"/>
            </a:lvl2pPr>
            <a:lvl3pPr>
              <a:buClr>
                <a:srgbClr val="FF6600"/>
              </a:buClr>
              <a:buSzPct val="80000"/>
              <a:buFont typeface="Wingdings" pitchFamily="2" charset="2"/>
              <a:buChar char="Ø"/>
              <a:defRPr sz="2000"/>
            </a:lvl3pPr>
            <a:lvl4pPr>
              <a:buClr>
                <a:srgbClr val="FF6600"/>
              </a:buClr>
              <a:buFont typeface="Arial" pitchFamily="34" charset="0"/>
              <a:buChar char="•"/>
              <a:defRPr sz="1800"/>
            </a:lvl4pPr>
            <a:lvl5pPr>
              <a:buClr>
                <a:srgbClr val="FF6600"/>
              </a:buClr>
              <a:buSzPct val="70000"/>
              <a:buFont typeface="Courier New" pitchFamily="49" charset="0"/>
              <a:buChar char="o"/>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GB"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1E2BEAD-5EED-43E4-8696-33F5D393D389}" type="datetimeFigureOut">
              <a:rPr lang="en-GB" smtClean="0"/>
              <a:pPr/>
              <a:t>10/11/2015</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09080DF-15D5-4797-9C54-3C0E44BC5DEC}"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5" r:id="rId3"/>
    <p:sldLayoutId id="2147483656" r:id="rId4"/>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971600" y="5013176"/>
            <a:ext cx="7200800" cy="461665"/>
          </a:xfrm>
          <a:prstGeom prst="rect">
            <a:avLst/>
          </a:prstGeom>
          <a:noFill/>
        </p:spPr>
        <p:txBody>
          <a:bodyPr wrap="square" rtlCol="0">
            <a:spAutoFit/>
          </a:bodyPr>
          <a:lstStyle/>
          <a:p>
            <a:pPr algn="ctr"/>
            <a:r>
              <a:rPr lang="en-GB" sz="2300" dirty="0" smtClean="0">
                <a:solidFill>
                  <a:schemeClr val="tx1">
                    <a:lumMod val="75000"/>
                    <a:lumOff val="25000"/>
                  </a:schemeClr>
                </a:solidFill>
              </a:rPr>
              <a:t>Ulrike von Lonski, Director of Communications, WPC</a:t>
            </a:r>
            <a:endParaRPr lang="en-GB" sz="2300" dirty="0">
              <a:solidFill>
                <a:schemeClr val="tx1">
                  <a:lumMod val="75000"/>
                  <a:lumOff val="25000"/>
                </a:schemeClr>
              </a:solidFill>
            </a:endParaRPr>
          </a:p>
        </p:txBody>
      </p:sp>
      <p:sp>
        <p:nvSpPr>
          <p:cNvPr id="2" name="Rectangle 1"/>
          <p:cNvSpPr/>
          <p:nvPr/>
        </p:nvSpPr>
        <p:spPr>
          <a:xfrm>
            <a:off x="1331640" y="2348880"/>
            <a:ext cx="6480720" cy="2092881"/>
          </a:xfrm>
          <a:prstGeom prst="rect">
            <a:avLst/>
          </a:prstGeom>
        </p:spPr>
        <p:txBody>
          <a:bodyPr wrap="square">
            <a:spAutoFit/>
          </a:bodyPr>
          <a:lstStyle/>
          <a:p>
            <a:pPr lvl="0" algn="ctr"/>
            <a:r>
              <a:rPr lang="en-US" sz="2400" dirty="0"/>
              <a:t>UIA Round Table 2015</a:t>
            </a:r>
          </a:p>
          <a:p>
            <a:pPr lvl="0" algn="ctr"/>
            <a:endParaRPr lang="en-US" dirty="0"/>
          </a:p>
          <a:p>
            <a:pPr lvl="0" algn="ctr"/>
            <a:r>
              <a:rPr lang="en-US" sz="2400" dirty="0"/>
              <a:t>Workshop: </a:t>
            </a:r>
          </a:p>
          <a:p>
            <a:pPr lvl="0" algn="ctr"/>
            <a:r>
              <a:rPr lang="en-US" sz="3200" dirty="0"/>
              <a:t>Communication Strategies: </a:t>
            </a:r>
          </a:p>
          <a:p>
            <a:pPr lvl="0" algn="ctr"/>
            <a:r>
              <a:rPr lang="en-US" sz="3200" dirty="0"/>
              <a:t>Getting the message across</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GB" sz="3200" dirty="0" smtClean="0"/>
              <a:t>Communication Planning Tool</a:t>
            </a:r>
            <a:endParaRPr lang="en-GB" sz="3200" dirty="0"/>
          </a:p>
        </p:txBody>
      </p:sp>
      <p:grpSp>
        <p:nvGrpSpPr>
          <p:cNvPr id="6" name="Group 5"/>
          <p:cNvGrpSpPr/>
          <p:nvPr/>
        </p:nvGrpSpPr>
        <p:grpSpPr>
          <a:xfrm>
            <a:off x="366282" y="1124744"/>
            <a:ext cx="8411436" cy="4801878"/>
            <a:chOff x="665889" y="1059923"/>
            <a:chExt cx="8411436" cy="4801878"/>
          </a:xfrm>
        </p:grpSpPr>
        <p:sp>
          <p:nvSpPr>
            <p:cNvPr id="7" name="AutoShape 3"/>
            <p:cNvSpPr>
              <a:spLocks noChangeArrowheads="1"/>
            </p:cNvSpPr>
            <p:nvPr/>
          </p:nvSpPr>
          <p:spPr bwMode="auto">
            <a:xfrm>
              <a:off x="2263283" y="1530351"/>
              <a:ext cx="1277825" cy="1006956"/>
            </a:xfrm>
            <a:prstGeom prst="homePlate">
              <a:avLst>
                <a:gd name="adj" fmla="val 38465"/>
              </a:avLst>
            </a:prstGeom>
            <a:solidFill>
              <a:srgbClr val="F5A500"/>
            </a:solidFill>
            <a:ln>
              <a:noFill/>
            </a:ln>
            <a:extLst/>
          </p:spPr>
          <p:txBody>
            <a:bodyPr lIns="82800" tIns="44450" rIns="82800" bIns="44450" anchor="ctr"/>
            <a:lstStyle/>
            <a:p>
              <a:pPr algn="l">
                <a:lnSpc>
                  <a:spcPct val="90000"/>
                </a:lnSpc>
                <a:spcBef>
                  <a:spcPct val="20000"/>
                </a:spcBef>
              </a:pPr>
              <a:r>
                <a:rPr lang="en-US" sz="1600" b="1" dirty="0" smtClean="0">
                  <a:latin typeface="Arial" panose="020B0604020202020204" pitchFamily="34" charset="0"/>
                  <a:cs typeface="Arial" panose="020B0604020202020204" pitchFamily="34" charset="0"/>
                </a:rPr>
                <a:t>Audience</a:t>
              </a:r>
              <a:endParaRPr lang="en-US" sz="1600" b="1" dirty="0">
                <a:latin typeface="Arial" panose="020B0604020202020204" pitchFamily="34" charset="0"/>
                <a:cs typeface="Arial" panose="020B0604020202020204" pitchFamily="34" charset="0"/>
              </a:endParaRPr>
            </a:p>
          </p:txBody>
        </p:sp>
        <p:sp>
          <p:nvSpPr>
            <p:cNvPr id="8" name="AutoShape 6"/>
            <p:cNvSpPr>
              <a:spLocks noChangeArrowheads="1"/>
            </p:cNvSpPr>
            <p:nvPr/>
          </p:nvSpPr>
          <p:spPr bwMode="auto">
            <a:xfrm>
              <a:off x="4868415" y="1502443"/>
              <a:ext cx="1200597" cy="1034864"/>
            </a:xfrm>
            <a:prstGeom prst="homePlate">
              <a:avLst>
                <a:gd name="adj" fmla="val 32939"/>
              </a:avLst>
            </a:prstGeom>
            <a:solidFill>
              <a:srgbClr val="F5A500"/>
            </a:solidFill>
            <a:ln>
              <a:noFill/>
            </a:ln>
            <a:extLst/>
          </p:spPr>
          <p:txBody>
            <a:bodyPr lIns="82800" tIns="44450" rIns="82800" bIns="44450" anchor="ctr"/>
            <a:lstStyle/>
            <a:p>
              <a:pPr algn="l">
                <a:lnSpc>
                  <a:spcPct val="90000"/>
                </a:lnSpc>
                <a:spcBef>
                  <a:spcPct val="20000"/>
                </a:spcBef>
              </a:pPr>
              <a:r>
                <a:rPr lang="en-US" sz="1600" b="1" dirty="0" smtClean="0">
                  <a:latin typeface="Arial" panose="020B0604020202020204" pitchFamily="34" charset="0"/>
                  <a:cs typeface="Arial" panose="020B0604020202020204" pitchFamily="34" charset="0"/>
                </a:rPr>
                <a:t>Channel</a:t>
              </a:r>
              <a:endParaRPr lang="en-US" sz="1600" b="1" dirty="0">
                <a:latin typeface="Arial" panose="020B0604020202020204" pitchFamily="34" charset="0"/>
                <a:cs typeface="Arial" panose="020B0604020202020204" pitchFamily="34" charset="0"/>
              </a:endParaRPr>
            </a:p>
          </p:txBody>
        </p:sp>
        <p:sp>
          <p:nvSpPr>
            <p:cNvPr id="9" name="AutoShape 7"/>
            <p:cNvSpPr>
              <a:spLocks noChangeArrowheads="1"/>
            </p:cNvSpPr>
            <p:nvPr/>
          </p:nvSpPr>
          <p:spPr bwMode="auto">
            <a:xfrm>
              <a:off x="3537060" y="1513016"/>
              <a:ext cx="1331353" cy="1024291"/>
            </a:xfrm>
            <a:prstGeom prst="homePlate">
              <a:avLst>
                <a:gd name="adj" fmla="val 33562"/>
              </a:avLst>
            </a:prstGeom>
            <a:solidFill>
              <a:srgbClr val="F5A500"/>
            </a:solidFill>
            <a:ln>
              <a:noFill/>
            </a:ln>
            <a:extLst/>
          </p:spPr>
          <p:txBody>
            <a:bodyPr lIns="82800" tIns="44450" rIns="82800" bIns="44450" anchor="ctr"/>
            <a:lstStyle/>
            <a:p>
              <a:pPr algn="l">
                <a:lnSpc>
                  <a:spcPct val="90000"/>
                </a:lnSpc>
                <a:spcBef>
                  <a:spcPct val="20000"/>
                </a:spcBef>
              </a:pPr>
              <a:r>
                <a:rPr lang="en-US" sz="1600" b="1" dirty="0" smtClean="0">
                  <a:latin typeface="Arial" panose="020B0604020202020204" pitchFamily="34" charset="0"/>
                  <a:cs typeface="Arial" panose="020B0604020202020204" pitchFamily="34" charset="0"/>
                </a:rPr>
                <a:t>Key messages</a:t>
              </a:r>
              <a:endParaRPr lang="en-US" sz="1600" b="1" dirty="0">
                <a:latin typeface="Arial" panose="020B0604020202020204" pitchFamily="34" charset="0"/>
                <a:cs typeface="Arial" panose="020B0604020202020204" pitchFamily="34" charset="0"/>
              </a:endParaRPr>
            </a:p>
          </p:txBody>
        </p:sp>
        <p:sp>
          <p:nvSpPr>
            <p:cNvPr id="10" name="AutoShape 8"/>
            <p:cNvSpPr>
              <a:spLocks noChangeArrowheads="1"/>
            </p:cNvSpPr>
            <p:nvPr/>
          </p:nvSpPr>
          <p:spPr bwMode="auto">
            <a:xfrm>
              <a:off x="6069013" y="1507076"/>
              <a:ext cx="1196975" cy="1030231"/>
            </a:xfrm>
            <a:prstGeom prst="homePlate">
              <a:avLst>
                <a:gd name="adj" fmla="val 34339"/>
              </a:avLst>
            </a:prstGeom>
            <a:solidFill>
              <a:srgbClr val="F5A500"/>
            </a:solidFill>
            <a:ln>
              <a:noFill/>
            </a:ln>
            <a:extLst/>
          </p:spPr>
          <p:txBody>
            <a:bodyPr lIns="82800" tIns="44450" rIns="82800" bIns="44450" anchor="ctr"/>
            <a:lstStyle/>
            <a:p>
              <a:pPr algn="l">
                <a:lnSpc>
                  <a:spcPct val="90000"/>
                </a:lnSpc>
                <a:spcBef>
                  <a:spcPct val="20000"/>
                </a:spcBef>
              </a:pPr>
              <a:r>
                <a:rPr lang="en-US" sz="1600" b="1" dirty="0" smtClean="0">
                  <a:latin typeface="Arial" panose="020B0604020202020204" pitchFamily="34" charset="0"/>
                  <a:cs typeface="Arial" panose="020B0604020202020204" pitchFamily="34" charset="0"/>
                </a:rPr>
                <a:t>Timing</a:t>
              </a:r>
              <a:endParaRPr lang="en-US" sz="1600" b="1" dirty="0">
                <a:latin typeface="Arial" panose="020B0604020202020204" pitchFamily="34" charset="0"/>
                <a:cs typeface="Arial" panose="020B0604020202020204" pitchFamily="34" charset="0"/>
              </a:endParaRPr>
            </a:p>
          </p:txBody>
        </p:sp>
        <p:sp>
          <p:nvSpPr>
            <p:cNvPr id="11" name="AutoShape 9"/>
            <p:cNvSpPr>
              <a:spLocks noChangeArrowheads="1"/>
            </p:cNvSpPr>
            <p:nvPr/>
          </p:nvSpPr>
          <p:spPr bwMode="auto">
            <a:xfrm>
              <a:off x="7282165" y="1513016"/>
              <a:ext cx="1220989" cy="1024291"/>
            </a:xfrm>
            <a:prstGeom prst="homePlate">
              <a:avLst>
                <a:gd name="adj" fmla="val 33073"/>
              </a:avLst>
            </a:prstGeom>
            <a:solidFill>
              <a:srgbClr val="F5A500"/>
            </a:solidFill>
            <a:ln>
              <a:noFill/>
            </a:ln>
            <a:extLst/>
          </p:spPr>
          <p:txBody>
            <a:bodyPr lIns="82800" tIns="44450" rIns="82800" bIns="44450" anchor="ctr"/>
            <a:lstStyle/>
            <a:p>
              <a:pPr algn="l">
                <a:lnSpc>
                  <a:spcPct val="90000"/>
                </a:lnSpc>
                <a:spcBef>
                  <a:spcPct val="20000"/>
                </a:spcBef>
              </a:pPr>
              <a:r>
                <a:rPr lang="en-US" sz="1600" b="1" dirty="0">
                  <a:latin typeface="Arial" panose="020B0604020202020204" pitchFamily="34" charset="0"/>
                  <a:cs typeface="Arial" panose="020B0604020202020204" pitchFamily="34" charset="0"/>
                </a:rPr>
                <a:t>Measure </a:t>
              </a:r>
              <a:r>
                <a:rPr lang="en-US" sz="1600" b="1" dirty="0" smtClean="0">
                  <a:latin typeface="Arial" panose="020B0604020202020204" pitchFamily="34" charset="0"/>
                  <a:cs typeface="Arial" panose="020B0604020202020204" pitchFamily="34" charset="0"/>
                </a:rPr>
                <a:t>success</a:t>
              </a:r>
              <a:endParaRPr lang="en-US" sz="1600" b="1" dirty="0">
                <a:latin typeface="Arial" panose="020B0604020202020204" pitchFamily="34" charset="0"/>
                <a:cs typeface="Arial" panose="020B0604020202020204" pitchFamily="34" charset="0"/>
              </a:endParaRPr>
            </a:p>
          </p:txBody>
        </p:sp>
        <p:sp>
          <p:nvSpPr>
            <p:cNvPr id="12" name="Text Box 11"/>
            <p:cNvSpPr txBox="1">
              <a:spLocks noChangeArrowheads="1"/>
            </p:cNvSpPr>
            <p:nvPr/>
          </p:nvSpPr>
          <p:spPr bwMode="auto">
            <a:xfrm>
              <a:off x="2085699" y="4061201"/>
              <a:ext cx="1651555" cy="9490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lIns="86400" tIns="43200" rIns="86400" bIns="43200">
              <a:spAutoFit/>
            </a:bodyPr>
            <a:lstStyle>
              <a:lvl1pPr defTabSz="855663" eaLnBrk="0" hangingPunct="0">
                <a:defRPr>
                  <a:solidFill>
                    <a:schemeClr val="tx1"/>
                  </a:solidFill>
                  <a:latin typeface="Arial" charset="0"/>
                </a:defRPr>
              </a:lvl1pPr>
              <a:lvl2pPr marL="742950" indent="-285750" defTabSz="855663" eaLnBrk="0" hangingPunct="0">
                <a:defRPr>
                  <a:solidFill>
                    <a:schemeClr val="tx1"/>
                  </a:solidFill>
                  <a:latin typeface="Arial" charset="0"/>
                </a:defRPr>
              </a:lvl2pPr>
              <a:lvl3pPr marL="1143000" indent="-228600" defTabSz="855663" eaLnBrk="0" hangingPunct="0">
                <a:defRPr>
                  <a:solidFill>
                    <a:schemeClr val="tx1"/>
                  </a:solidFill>
                  <a:latin typeface="Arial" charset="0"/>
                </a:defRPr>
              </a:lvl3pPr>
              <a:lvl4pPr marL="1600200" indent="-228600" defTabSz="855663" eaLnBrk="0" hangingPunct="0">
                <a:defRPr>
                  <a:solidFill>
                    <a:schemeClr val="tx1"/>
                  </a:solidFill>
                  <a:latin typeface="Arial" charset="0"/>
                </a:defRPr>
              </a:lvl4pPr>
              <a:lvl5pPr marL="2057400" indent="-228600" defTabSz="855663" eaLnBrk="0" hangingPunct="0">
                <a:defRPr>
                  <a:solidFill>
                    <a:schemeClr val="tx1"/>
                  </a:solidFill>
                  <a:latin typeface="Arial" charset="0"/>
                </a:defRPr>
              </a:lvl5pPr>
              <a:lvl6pPr marL="2514600" indent="-228600" algn="r" defTabSz="855663" eaLnBrk="0" fontAlgn="base" hangingPunct="0">
                <a:spcBef>
                  <a:spcPct val="0"/>
                </a:spcBef>
                <a:spcAft>
                  <a:spcPct val="0"/>
                </a:spcAft>
                <a:defRPr>
                  <a:solidFill>
                    <a:schemeClr val="tx1"/>
                  </a:solidFill>
                  <a:latin typeface="Arial" charset="0"/>
                </a:defRPr>
              </a:lvl6pPr>
              <a:lvl7pPr marL="2971800" indent="-228600" algn="r" defTabSz="855663" eaLnBrk="0" fontAlgn="base" hangingPunct="0">
                <a:spcBef>
                  <a:spcPct val="0"/>
                </a:spcBef>
                <a:spcAft>
                  <a:spcPct val="0"/>
                </a:spcAft>
                <a:defRPr>
                  <a:solidFill>
                    <a:schemeClr val="tx1"/>
                  </a:solidFill>
                  <a:latin typeface="Arial" charset="0"/>
                </a:defRPr>
              </a:lvl7pPr>
              <a:lvl8pPr marL="3429000" indent="-228600" algn="r" defTabSz="855663" eaLnBrk="0" fontAlgn="base" hangingPunct="0">
                <a:spcBef>
                  <a:spcPct val="0"/>
                </a:spcBef>
                <a:spcAft>
                  <a:spcPct val="0"/>
                </a:spcAft>
                <a:defRPr>
                  <a:solidFill>
                    <a:schemeClr val="tx1"/>
                  </a:solidFill>
                  <a:latin typeface="Arial" charset="0"/>
                </a:defRPr>
              </a:lvl8pPr>
              <a:lvl9pPr marL="3886200" indent="-228600" algn="r" defTabSz="855663" eaLnBrk="0" fontAlgn="base" hangingPunct="0">
                <a:spcBef>
                  <a:spcPct val="0"/>
                </a:spcBef>
                <a:spcAft>
                  <a:spcPct val="0"/>
                </a:spcAft>
                <a:defRPr>
                  <a:solidFill>
                    <a:schemeClr val="tx1"/>
                  </a:solidFill>
                  <a:latin typeface="Arial" charset="0"/>
                </a:defRPr>
              </a:lvl9pPr>
            </a:lstStyle>
            <a:p>
              <a:pPr eaLnBrk="1" hangingPunct="1"/>
              <a:r>
                <a:rPr lang="en-GB" sz="1400" dirty="0">
                  <a:latin typeface="Arial" panose="020B0604020202020204" pitchFamily="34" charset="0"/>
                  <a:cs typeface="Arial" panose="020B0604020202020204" pitchFamily="34" charset="0"/>
                </a:rPr>
                <a:t>Who </a:t>
              </a:r>
              <a:r>
                <a:rPr lang="en-GB" sz="1400" dirty="0" smtClean="0">
                  <a:latin typeface="Arial" panose="020B0604020202020204" pitchFamily="34" charset="0"/>
                  <a:cs typeface="Arial" panose="020B0604020202020204" pitchFamily="34" charset="0"/>
                </a:rPr>
                <a:t>is </a:t>
              </a:r>
              <a:r>
                <a:rPr lang="en-GB" sz="1400" dirty="0">
                  <a:latin typeface="Arial" panose="020B0604020202020204" pitchFamily="34" charset="0"/>
                  <a:cs typeface="Arial" panose="020B0604020202020204" pitchFamily="34" charset="0"/>
                </a:rPr>
                <a:t>your </a:t>
              </a:r>
              <a:r>
                <a:rPr lang="en-GB" sz="1400" dirty="0" smtClean="0">
                  <a:latin typeface="Arial" panose="020B0604020202020204" pitchFamily="34" charset="0"/>
                  <a:cs typeface="Arial" panose="020B0604020202020204" pitchFamily="34" charset="0"/>
                </a:rPr>
                <a:t>audience? What group are you trying to address?</a:t>
              </a:r>
              <a:endParaRPr lang="en-GB" sz="1400" dirty="0">
                <a:latin typeface="Arial" panose="020B0604020202020204" pitchFamily="34" charset="0"/>
                <a:cs typeface="Arial" panose="020B0604020202020204" pitchFamily="34" charset="0"/>
              </a:endParaRPr>
            </a:p>
          </p:txBody>
        </p:sp>
        <p:sp>
          <p:nvSpPr>
            <p:cNvPr id="13" name="Text Box 16"/>
            <p:cNvSpPr txBox="1">
              <a:spLocks noChangeArrowheads="1"/>
            </p:cNvSpPr>
            <p:nvPr/>
          </p:nvSpPr>
          <p:spPr bwMode="auto">
            <a:xfrm>
              <a:off x="3406204" y="5088448"/>
              <a:ext cx="1556321" cy="733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lIns="86400" tIns="43200" rIns="86400" bIns="43200">
              <a:spAutoFit/>
            </a:bodyPr>
            <a:lstStyle>
              <a:lvl1pPr defTabSz="855663" eaLnBrk="0" hangingPunct="0">
                <a:defRPr>
                  <a:solidFill>
                    <a:schemeClr val="tx1"/>
                  </a:solidFill>
                  <a:latin typeface="Arial" charset="0"/>
                </a:defRPr>
              </a:lvl1pPr>
              <a:lvl2pPr marL="742950" indent="-285750" defTabSz="855663" eaLnBrk="0" hangingPunct="0">
                <a:defRPr>
                  <a:solidFill>
                    <a:schemeClr val="tx1"/>
                  </a:solidFill>
                  <a:latin typeface="Arial" charset="0"/>
                </a:defRPr>
              </a:lvl2pPr>
              <a:lvl3pPr marL="1143000" indent="-228600" defTabSz="855663" eaLnBrk="0" hangingPunct="0">
                <a:defRPr>
                  <a:solidFill>
                    <a:schemeClr val="tx1"/>
                  </a:solidFill>
                  <a:latin typeface="Arial" charset="0"/>
                </a:defRPr>
              </a:lvl3pPr>
              <a:lvl4pPr marL="1600200" indent="-228600" defTabSz="855663" eaLnBrk="0" hangingPunct="0">
                <a:defRPr>
                  <a:solidFill>
                    <a:schemeClr val="tx1"/>
                  </a:solidFill>
                  <a:latin typeface="Arial" charset="0"/>
                </a:defRPr>
              </a:lvl4pPr>
              <a:lvl5pPr marL="2057400" indent="-228600" defTabSz="855663" eaLnBrk="0" hangingPunct="0">
                <a:defRPr>
                  <a:solidFill>
                    <a:schemeClr val="tx1"/>
                  </a:solidFill>
                  <a:latin typeface="Arial" charset="0"/>
                </a:defRPr>
              </a:lvl5pPr>
              <a:lvl6pPr marL="2514600" indent="-228600" algn="r" defTabSz="855663" eaLnBrk="0" fontAlgn="base" hangingPunct="0">
                <a:spcBef>
                  <a:spcPct val="0"/>
                </a:spcBef>
                <a:spcAft>
                  <a:spcPct val="0"/>
                </a:spcAft>
                <a:defRPr>
                  <a:solidFill>
                    <a:schemeClr val="tx1"/>
                  </a:solidFill>
                  <a:latin typeface="Arial" charset="0"/>
                </a:defRPr>
              </a:lvl6pPr>
              <a:lvl7pPr marL="2971800" indent="-228600" algn="r" defTabSz="855663" eaLnBrk="0" fontAlgn="base" hangingPunct="0">
                <a:spcBef>
                  <a:spcPct val="0"/>
                </a:spcBef>
                <a:spcAft>
                  <a:spcPct val="0"/>
                </a:spcAft>
                <a:defRPr>
                  <a:solidFill>
                    <a:schemeClr val="tx1"/>
                  </a:solidFill>
                  <a:latin typeface="Arial" charset="0"/>
                </a:defRPr>
              </a:lvl7pPr>
              <a:lvl8pPr marL="3429000" indent="-228600" algn="r" defTabSz="855663" eaLnBrk="0" fontAlgn="base" hangingPunct="0">
                <a:spcBef>
                  <a:spcPct val="0"/>
                </a:spcBef>
                <a:spcAft>
                  <a:spcPct val="0"/>
                </a:spcAft>
                <a:defRPr>
                  <a:solidFill>
                    <a:schemeClr val="tx1"/>
                  </a:solidFill>
                  <a:latin typeface="Arial" charset="0"/>
                </a:defRPr>
              </a:lvl8pPr>
              <a:lvl9pPr marL="3886200" indent="-228600" algn="r" defTabSz="855663" eaLnBrk="0" fontAlgn="base" hangingPunct="0">
                <a:spcBef>
                  <a:spcPct val="0"/>
                </a:spcBef>
                <a:spcAft>
                  <a:spcPct val="0"/>
                </a:spcAft>
                <a:defRPr>
                  <a:solidFill>
                    <a:schemeClr val="tx1"/>
                  </a:solidFill>
                  <a:latin typeface="Arial" charset="0"/>
                </a:defRPr>
              </a:lvl9pPr>
            </a:lstStyle>
            <a:p>
              <a:pPr algn="l" eaLnBrk="1" hangingPunct="1"/>
              <a:r>
                <a:rPr lang="en-GB" sz="1400" dirty="0">
                  <a:latin typeface="Arial" panose="020B0604020202020204" pitchFamily="34" charset="0"/>
                  <a:cs typeface="Arial" panose="020B0604020202020204" pitchFamily="34" charset="0"/>
                </a:rPr>
                <a:t>What </a:t>
              </a:r>
              <a:r>
                <a:rPr lang="en-GB" sz="1400" dirty="0" smtClean="0">
                  <a:latin typeface="Arial" panose="020B0604020202020204" pitchFamily="34" charset="0"/>
                  <a:cs typeface="Arial" panose="020B0604020202020204" pitchFamily="34" charset="0"/>
                </a:rPr>
                <a:t>are your key messages? 3-5 headers</a:t>
              </a:r>
              <a:endParaRPr lang="en-GB" sz="1400" dirty="0">
                <a:latin typeface="Arial" panose="020B0604020202020204" pitchFamily="34" charset="0"/>
                <a:cs typeface="Arial" panose="020B0604020202020204" pitchFamily="34" charset="0"/>
              </a:endParaRPr>
            </a:p>
          </p:txBody>
        </p:sp>
        <p:sp>
          <p:nvSpPr>
            <p:cNvPr id="14" name="Text Box 18"/>
            <p:cNvSpPr txBox="1">
              <a:spLocks noChangeArrowheads="1"/>
            </p:cNvSpPr>
            <p:nvPr/>
          </p:nvSpPr>
          <p:spPr bwMode="auto">
            <a:xfrm>
              <a:off x="6974646" y="3289469"/>
              <a:ext cx="2102679" cy="13799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lIns="86400" tIns="43200" rIns="86400" bIns="43200">
              <a:spAutoFit/>
            </a:bodyPr>
            <a:lstStyle>
              <a:lvl1pPr defTabSz="855663" eaLnBrk="0" hangingPunct="0">
                <a:defRPr>
                  <a:solidFill>
                    <a:schemeClr val="tx1"/>
                  </a:solidFill>
                  <a:latin typeface="Arial" charset="0"/>
                </a:defRPr>
              </a:lvl1pPr>
              <a:lvl2pPr marL="742950" indent="-285750" defTabSz="855663" eaLnBrk="0" hangingPunct="0">
                <a:defRPr>
                  <a:solidFill>
                    <a:schemeClr val="tx1"/>
                  </a:solidFill>
                  <a:latin typeface="Arial" charset="0"/>
                </a:defRPr>
              </a:lvl2pPr>
              <a:lvl3pPr marL="1143000" indent="-228600" defTabSz="855663" eaLnBrk="0" hangingPunct="0">
                <a:defRPr>
                  <a:solidFill>
                    <a:schemeClr val="tx1"/>
                  </a:solidFill>
                  <a:latin typeface="Arial" charset="0"/>
                </a:defRPr>
              </a:lvl3pPr>
              <a:lvl4pPr marL="1600200" indent="-228600" defTabSz="855663" eaLnBrk="0" hangingPunct="0">
                <a:defRPr>
                  <a:solidFill>
                    <a:schemeClr val="tx1"/>
                  </a:solidFill>
                  <a:latin typeface="Arial" charset="0"/>
                </a:defRPr>
              </a:lvl4pPr>
              <a:lvl5pPr marL="2057400" indent="-228600" defTabSz="855663" eaLnBrk="0" hangingPunct="0">
                <a:defRPr>
                  <a:solidFill>
                    <a:schemeClr val="tx1"/>
                  </a:solidFill>
                  <a:latin typeface="Arial" charset="0"/>
                </a:defRPr>
              </a:lvl5pPr>
              <a:lvl6pPr marL="2514600" indent="-228600" algn="r" defTabSz="855663" eaLnBrk="0" fontAlgn="base" hangingPunct="0">
                <a:spcBef>
                  <a:spcPct val="0"/>
                </a:spcBef>
                <a:spcAft>
                  <a:spcPct val="0"/>
                </a:spcAft>
                <a:defRPr>
                  <a:solidFill>
                    <a:schemeClr val="tx1"/>
                  </a:solidFill>
                  <a:latin typeface="Arial" charset="0"/>
                </a:defRPr>
              </a:lvl6pPr>
              <a:lvl7pPr marL="2971800" indent="-228600" algn="r" defTabSz="855663" eaLnBrk="0" fontAlgn="base" hangingPunct="0">
                <a:spcBef>
                  <a:spcPct val="0"/>
                </a:spcBef>
                <a:spcAft>
                  <a:spcPct val="0"/>
                </a:spcAft>
                <a:defRPr>
                  <a:solidFill>
                    <a:schemeClr val="tx1"/>
                  </a:solidFill>
                  <a:latin typeface="Arial" charset="0"/>
                </a:defRPr>
              </a:lvl7pPr>
              <a:lvl8pPr marL="3429000" indent="-228600" algn="r" defTabSz="855663" eaLnBrk="0" fontAlgn="base" hangingPunct="0">
                <a:spcBef>
                  <a:spcPct val="0"/>
                </a:spcBef>
                <a:spcAft>
                  <a:spcPct val="0"/>
                </a:spcAft>
                <a:defRPr>
                  <a:solidFill>
                    <a:schemeClr val="tx1"/>
                  </a:solidFill>
                  <a:latin typeface="Arial" charset="0"/>
                </a:defRPr>
              </a:lvl8pPr>
              <a:lvl9pPr marL="3886200" indent="-228600" algn="r" defTabSz="855663" eaLnBrk="0" fontAlgn="base" hangingPunct="0">
                <a:spcBef>
                  <a:spcPct val="0"/>
                </a:spcBef>
                <a:spcAft>
                  <a:spcPct val="0"/>
                </a:spcAft>
                <a:defRPr>
                  <a:solidFill>
                    <a:schemeClr val="tx1"/>
                  </a:solidFill>
                  <a:latin typeface="Arial" charset="0"/>
                </a:defRPr>
              </a:lvl9pPr>
            </a:lstStyle>
            <a:p>
              <a:pPr algn="l" eaLnBrk="1" hangingPunct="1"/>
              <a:r>
                <a:rPr lang="en-GB" sz="1400" dirty="0">
                  <a:latin typeface="Arial" panose="020B0604020202020204" pitchFamily="34" charset="0"/>
                  <a:cs typeface="Arial" panose="020B0604020202020204" pitchFamily="34" charset="0"/>
                </a:rPr>
                <a:t>How can you tell whether your communication has been effective</a:t>
              </a:r>
              <a:r>
                <a:rPr lang="en-GB" sz="1400" dirty="0" smtClean="0">
                  <a:latin typeface="Arial" panose="020B0604020202020204" pitchFamily="34" charset="0"/>
                  <a:cs typeface="Arial" panose="020B0604020202020204" pitchFamily="34" charset="0"/>
                </a:rPr>
                <a:t>? What are key performance indicators ?</a:t>
              </a:r>
              <a:endParaRPr lang="en-GB" sz="1400" dirty="0">
                <a:latin typeface="Arial" panose="020B0604020202020204" pitchFamily="34" charset="0"/>
                <a:cs typeface="Arial" panose="020B0604020202020204" pitchFamily="34" charset="0"/>
              </a:endParaRPr>
            </a:p>
          </p:txBody>
        </p:sp>
        <p:sp>
          <p:nvSpPr>
            <p:cNvPr id="15" name="Text Box 20"/>
            <p:cNvSpPr txBox="1">
              <a:spLocks noChangeArrowheads="1"/>
            </p:cNvSpPr>
            <p:nvPr/>
          </p:nvSpPr>
          <p:spPr bwMode="auto">
            <a:xfrm>
              <a:off x="4436791" y="3302641"/>
              <a:ext cx="1731070" cy="1164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lIns="86400" tIns="43200" rIns="86400" bIns="43200">
              <a:spAutoFit/>
            </a:bodyPr>
            <a:lstStyle>
              <a:lvl1pPr defTabSz="855663" eaLnBrk="0" hangingPunct="0">
                <a:defRPr>
                  <a:solidFill>
                    <a:schemeClr val="tx1"/>
                  </a:solidFill>
                  <a:latin typeface="Arial" charset="0"/>
                </a:defRPr>
              </a:lvl1pPr>
              <a:lvl2pPr marL="742950" indent="-285750" defTabSz="855663" eaLnBrk="0" hangingPunct="0">
                <a:defRPr>
                  <a:solidFill>
                    <a:schemeClr val="tx1"/>
                  </a:solidFill>
                  <a:latin typeface="Arial" charset="0"/>
                </a:defRPr>
              </a:lvl2pPr>
              <a:lvl3pPr marL="1143000" indent="-228600" defTabSz="855663" eaLnBrk="0" hangingPunct="0">
                <a:defRPr>
                  <a:solidFill>
                    <a:schemeClr val="tx1"/>
                  </a:solidFill>
                  <a:latin typeface="Arial" charset="0"/>
                </a:defRPr>
              </a:lvl3pPr>
              <a:lvl4pPr marL="1600200" indent="-228600" defTabSz="855663" eaLnBrk="0" hangingPunct="0">
                <a:defRPr>
                  <a:solidFill>
                    <a:schemeClr val="tx1"/>
                  </a:solidFill>
                  <a:latin typeface="Arial" charset="0"/>
                </a:defRPr>
              </a:lvl4pPr>
              <a:lvl5pPr marL="2057400" indent="-228600" defTabSz="855663" eaLnBrk="0" hangingPunct="0">
                <a:defRPr>
                  <a:solidFill>
                    <a:schemeClr val="tx1"/>
                  </a:solidFill>
                  <a:latin typeface="Arial" charset="0"/>
                </a:defRPr>
              </a:lvl5pPr>
              <a:lvl6pPr marL="2514600" indent="-228600" algn="r" defTabSz="855663" eaLnBrk="0" fontAlgn="base" hangingPunct="0">
                <a:spcBef>
                  <a:spcPct val="0"/>
                </a:spcBef>
                <a:spcAft>
                  <a:spcPct val="0"/>
                </a:spcAft>
                <a:defRPr>
                  <a:solidFill>
                    <a:schemeClr val="tx1"/>
                  </a:solidFill>
                  <a:latin typeface="Arial" charset="0"/>
                </a:defRPr>
              </a:lvl6pPr>
              <a:lvl7pPr marL="2971800" indent="-228600" algn="r" defTabSz="855663" eaLnBrk="0" fontAlgn="base" hangingPunct="0">
                <a:spcBef>
                  <a:spcPct val="0"/>
                </a:spcBef>
                <a:spcAft>
                  <a:spcPct val="0"/>
                </a:spcAft>
                <a:defRPr>
                  <a:solidFill>
                    <a:schemeClr val="tx1"/>
                  </a:solidFill>
                  <a:latin typeface="Arial" charset="0"/>
                </a:defRPr>
              </a:lvl7pPr>
              <a:lvl8pPr marL="3429000" indent="-228600" algn="r" defTabSz="855663" eaLnBrk="0" fontAlgn="base" hangingPunct="0">
                <a:spcBef>
                  <a:spcPct val="0"/>
                </a:spcBef>
                <a:spcAft>
                  <a:spcPct val="0"/>
                </a:spcAft>
                <a:defRPr>
                  <a:solidFill>
                    <a:schemeClr val="tx1"/>
                  </a:solidFill>
                  <a:latin typeface="Arial" charset="0"/>
                </a:defRPr>
              </a:lvl8pPr>
              <a:lvl9pPr marL="3886200" indent="-228600" algn="r" defTabSz="855663" eaLnBrk="0" fontAlgn="base" hangingPunct="0">
                <a:spcBef>
                  <a:spcPct val="0"/>
                </a:spcBef>
                <a:spcAft>
                  <a:spcPct val="0"/>
                </a:spcAft>
                <a:defRPr>
                  <a:solidFill>
                    <a:schemeClr val="tx1"/>
                  </a:solidFill>
                  <a:latin typeface="Arial" charset="0"/>
                </a:defRPr>
              </a:lvl9pPr>
            </a:lstStyle>
            <a:p>
              <a:pPr algn="l" eaLnBrk="1" hangingPunct="1"/>
              <a:r>
                <a:rPr lang="en-GB" sz="1400" dirty="0">
                  <a:latin typeface="Arial" panose="020B0604020202020204" pitchFamily="34" charset="0"/>
                  <a:cs typeface="Arial" panose="020B0604020202020204" pitchFamily="34" charset="0"/>
                </a:rPr>
                <a:t>Which </a:t>
              </a:r>
              <a:r>
                <a:rPr lang="en-GB" sz="1400" dirty="0" smtClean="0">
                  <a:latin typeface="Arial" panose="020B0604020202020204" pitchFamily="34" charset="0"/>
                  <a:cs typeface="Arial" panose="020B0604020202020204" pitchFamily="34" charset="0"/>
                </a:rPr>
                <a:t>tool(s</a:t>
              </a:r>
              <a:r>
                <a:rPr lang="en-GB" sz="1400" dirty="0">
                  <a:latin typeface="Arial" panose="020B0604020202020204" pitchFamily="34" charset="0"/>
                  <a:cs typeface="Arial" panose="020B0604020202020204" pitchFamily="34" charset="0"/>
                </a:rPr>
                <a:t>) </a:t>
              </a:r>
              <a:r>
                <a:rPr lang="en-GB" sz="1400" dirty="0" smtClean="0">
                  <a:latin typeface="Arial" panose="020B0604020202020204" pitchFamily="34" charset="0"/>
                  <a:cs typeface="Arial" panose="020B0604020202020204" pitchFamily="34" charset="0"/>
                </a:rPr>
                <a:t>or channels work best for your key objective </a:t>
              </a:r>
              <a:r>
                <a:rPr lang="en-GB" sz="1400" dirty="0">
                  <a:latin typeface="Arial" panose="020B0604020202020204" pitchFamily="34" charset="0"/>
                  <a:cs typeface="Arial" panose="020B0604020202020204" pitchFamily="34" charset="0"/>
                </a:rPr>
                <a:t>and the defined audience?</a:t>
              </a:r>
            </a:p>
          </p:txBody>
        </p:sp>
        <p:sp>
          <p:nvSpPr>
            <p:cNvPr id="16" name="Text Box 22"/>
            <p:cNvSpPr txBox="1">
              <a:spLocks noChangeArrowheads="1"/>
            </p:cNvSpPr>
            <p:nvPr/>
          </p:nvSpPr>
          <p:spPr bwMode="auto">
            <a:xfrm>
              <a:off x="5769310" y="4697339"/>
              <a:ext cx="1796380" cy="1164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lIns="86400" tIns="43200" rIns="86400" bIns="43200">
              <a:spAutoFit/>
            </a:bodyPr>
            <a:lstStyle>
              <a:lvl1pPr defTabSz="855663" eaLnBrk="0" hangingPunct="0">
                <a:defRPr>
                  <a:solidFill>
                    <a:schemeClr val="tx1"/>
                  </a:solidFill>
                  <a:latin typeface="Arial" charset="0"/>
                </a:defRPr>
              </a:lvl1pPr>
              <a:lvl2pPr marL="742950" indent="-285750" defTabSz="855663" eaLnBrk="0" hangingPunct="0">
                <a:defRPr>
                  <a:solidFill>
                    <a:schemeClr val="tx1"/>
                  </a:solidFill>
                  <a:latin typeface="Arial" charset="0"/>
                </a:defRPr>
              </a:lvl2pPr>
              <a:lvl3pPr marL="1143000" indent="-228600" defTabSz="855663" eaLnBrk="0" hangingPunct="0">
                <a:defRPr>
                  <a:solidFill>
                    <a:schemeClr val="tx1"/>
                  </a:solidFill>
                  <a:latin typeface="Arial" charset="0"/>
                </a:defRPr>
              </a:lvl3pPr>
              <a:lvl4pPr marL="1600200" indent="-228600" defTabSz="855663" eaLnBrk="0" hangingPunct="0">
                <a:defRPr>
                  <a:solidFill>
                    <a:schemeClr val="tx1"/>
                  </a:solidFill>
                  <a:latin typeface="Arial" charset="0"/>
                </a:defRPr>
              </a:lvl4pPr>
              <a:lvl5pPr marL="2057400" indent="-228600" defTabSz="855663" eaLnBrk="0" hangingPunct="0">
                <a:defRPr>
                  <a:solidFill>
                    <a:schemeClr val="tx1"/>
                  </a:solidFill>
                  <a:latin typeface="Arial" charset="0"/>
                </a:defRPr>
              </a:lvl5pPr>
              <a:lvl6pPr marL="2514600" indent="-228600" algn="r" defTabSz="855663" eaLnBrk="0" fontAlgn="base" hangingPunct="0">
                <a:spcBef>
                  <a:spcPct val="0"/>
                </a:spcBef>
                <a:spcAft>
                  <a:spcPct val="0"/>
                </a:spcAft>
                <a:defRPr>
                  <a:solidFill>
                    <a:schemeClr val="tx1"/>
                  </a:solidFill>
                  <a:latin typeface="Arial" charset="0"/>
                </a:defRPr>
              </a:lvl6pPr>
              <a:lvl7pPr marL="2971800" indent="-228600" algn="r" defTabSz="855663" eaLnBrk="0" fontAlgn="base" hangingPunct="0">
                <a:spcBef>
                  <a:spcPct val="0"/>
                </a:spcBef>
                <a:spcAft>
                  <a:spcPct val="0"/>
                </a:spcAft>
                <a:defRPr>
                  <a:solidFill>
                    <a:schemeClr val="tx1"/>
                  </a:solidFill>
                  <a:latin typeface="Arial" charset="0"/>
                </a:defRPr>
              </a:lvl7pPr>
              <a:lvl8pPr marL="3429000" indent="-228600" algn="r" defTabSz="855663" eaLnBrk="0" fontAlgn="base" hangingPunct="0">
                <a:spcBef>
                  <a:spcPct val="0"/>
                </a:spcBef>
                <a:spcAft>
                  <a:spcPct val="0"/>
                </a:spcAft>
                <a:defRPr>
                  <a:solidFill>
                    <a:schemeClr val="tx1"/>
                  </a:solidFill>
                  <a:latin typeface="Arial" charset="0"/>
                </a:defRPr>
              </a:lvl8pPr>
              <a:lvl9pPr marL="3886200" indent="-228600" algn="r" defTabSz="855663" eaLnBrk="0" fontAlgn="base" hangingPunct="0">
                <a:spcBef>
                  <a:spcPct val="0"/>
                </a:spcBef>
                <a:spcAft>
                  <a:spcPct val="0"/>
                </a:spcAft>
                <a:defRPr>
                  <a:solidFill>
                    <a:schemeClr val="tx1"/>
                  </a:solidFill>
                  <a:latin typeface="Arial" charset="0"/>
                </a:defRPr>
              </a:lvl9pPr>
            </a:lstStyle>
            <a:p>
              <a:pPr algn="l" eaLnBrk="1" hangingPunct="1"/>
              <a:r>
                <a:rPr lang="en-GB" sz="1400" dirty="0" smtClean="0">
                  <a:latin typeface="Arial" panose="020B0604020202020204" pitchFamily="34" charset="0"/>
                  <a:cs typeface="Arial" panose="020B0604020202020204" pitchFamily="34" charset="0"/>
                </a:rPr>
                <a:t>What are your deadlines and when is the most effective time for your communication?</a:t>
              </a:r>
              <a:endParaRPr lang="en-GB" sz="1400" dirty="0">
                <a:latin typeface="Arial" panose="020B0604020202020204" pitchFamily="34" charset="0"/>
                <a:cs typeface="Arial" panose="020B0604020202020204" pitchFamily="34" charset="0"/>
              </a:endParaRPr>
            </a:p>
          </p:txBody>
        </p:sp>
        <p:sp>
          <p:nvSpPr>
            <p:cNvPr id="17" name="AutoShape 31"/>
            <p:cNvSpPr>
              <a:spLocks noChangeArrowheads="1"/>
            </p:cNvSpPr>
            <p:nvPr/>
          </p:nvSpPr>
          <p:spPr bwMode="auto">
            <a:xfrm>
              <a:off x="847725" y="1538288"/>
              <a:ext cx="1415557" cy="999019"/>
            </a:xfrm>
            <a:prstGeom prst="homePlate">
              <a:avLst>
                <a:gd name="adj" fmla="val 37136"/>
              </a:avLst>
            </a:prstGeom>
            <a:solidFill>
              <a:srgbClr val="F5A500"/>
            </a:solidFill>
            <a:ln>
              <a:noFill/>
            </a:ln>
            <a:extLst/>
          </p:spPr>
          <p:txBody>
            <a:bodyPr lIns="82800" tIns="44450" rIns="82800" bIns="44450" anchor="ctr"/>
            <a:lstStyle/>
            <a:p>
              <a:pPr algn="l">
                <a:lnSpc>
                  <a:spcPct val="90000"/>
                </a:lnSpc>
                <a:spcBef>
                  <a:spcPct val="20000"/>
                </a:spcBef>
              </a:pPr>
              <a:r>
                <a:rPr lang="en-US" sz="1600" b="1" dirty="0" smtClean="0">
                  <a:latin typeface="Arial" panose="020B0604020202020204" pitchFamily="34" charset="0"/>
                  <a:cs typeface="Arial" panose="020B0604020202020204" pitchFamily="34" charset="0"/>
                </a:rPr>
                <a:t>Main objective / </a:t>
              </a:r>
              <a:r>
                <a:rPr lang="en-US" sz="1600" b="1" dirty="0">
                  <a:latin typeface="Arial" panose="020B0604020202020204" pitchFamily="34" charset="0"/>
                  <a:cs typeface="Arial" panose="020B0604020202020204" pitchFamily="34" charset="0"/>
                </a:rPr>
                <a:t>purpose</a:t>
              </a:r>
            </a:p>
          </p:txBody>
        </p:sp>
        <p:sp>
          <p:nvSpPr>
            <p:cNvPr id="18" name="Text Box 32"/>
            <p:cNvSpPr txBox="1">
              <a:spLocks noChangeArrowheads="1"/>
            </p:cNvSpPr>
            <p:nvPr/>
          </p:nvSpPr>
          <p:spPr bwMode="auto">
            <a:xfrm>
              <a:off x="665889" y="3242884"/>
              <a:ext cx="1608692" cy="733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lIns="86400" tIns="43200" rIns="86400" bIns="43200">
              <a:spAutoFit/>
            </a:bodyPr>
            <a:lstStyle>
              <a:lvl1pPr defTabSz="855663" eaLnBrk="0" hangingPunct="0">
                <a:defRPr>
                  <a:solidFill>
                    <a:schemeClr val="tx1"/>
                  </a:solidFill>
                  <a:latin typeface="Arial" charset="0"/>
                </a:defRPr>
              </a:lvl1pPr>
              <a:lvl2pPr marL="742950" indent="-285750" defTabSz="855663" eaLnBrk="0" hangingPunct="0">
                <a:defRPr>
                  <a:solidFill>
                    <a:schemeClr val="tx1"/>
                  </a:solidFill>
                  <a:latin typeface="Arial" charset="0"/>
                </a:defRPr>
              </a:lvl2pPr>
              <a:lvl3pPr marL="1143000" indent="-228600" defTabSz="855663" eaLnBrk="0" hangingPunct="0">
                <a:defRPr>
                  <a:solidFill>
                    <a:schemeClr val="tx1"/>
                  </a:solidFill>
                  <a:latin typeface="Arial" charset="0"/>
                </a:defRPr>
              </a:lvl3pPr>
              <a:lvl4pPr marL="1600200" indent="-228600" defTabSz="855663" eaLnBrk="0" hangingPunct="0">
                <a:defRPr>
                  <a:solidFill>
                    <a:schemeClr val="tx1"/>
                  </a:solidFill>
                  <a:latin typeface="Arial" charset="0"/>
                </a:defRPr>
              </a:lvl4pPr>
              <a:lvl5pPr marL="2057400" indent="-228600" defTabSz="855663" eaLnBrk="0" hangingPunct="0">
                <a:defRPr>
                  <a:solidFill>
                    <a:schemeClr val="tx1"/>
                  </a:solidFill>
                  <a:latin typeface="Arial" charset="0"/>
                </a:defRPr>
              </a:lvl5pPr>
              <a:lvl6pPr marL="2514600" indent="-228600" algn="r" defTabSz="855663" eaLnBrk="0" fontAlgn="base" hangingPunct="0">
                <a:spcBef>
                  <a:spcPct val="0"/>
                </a:spcBef>
                <a:spcAft>
                  <a:spcPct val="0"/>
                </a:spcAft>
                <a:defRPr>
                  <a:solidFill>
                    <a:schemeClr val="tx1"/>
                  </a:solidFill>
                  <a:latin typeface="Arial" charset="0"/>
                </a:defRPr>
              </a:lvl6pPr>
              <a:lvl7pPr marL="2971800" indent="-228600" algn="r" defTabSz="855663" eaLnBrk="0" fontAlgn="base" hangingPunct="0">
                <a:spcBef>
                  <a:spcPct val="0"/>
                </a:spcBef>
                <a:spcAft>
                  <a:spcPct val="0"/>
                </a:spcAft>
                <a:defRPr>
                  <a:solidFill>
                    <a:schemeClr val="tx1"/>
                  </a:solidFill>
                  <a:latin typeface="Arial" charset="0"/>
                </a:defRPr>
              </a:lvl7pPr>
              <a:lvl8pPr marL="3429000" indent="-228600" algn="r" defTabSz="855663" eaLnBrk="0" fontAlgn="base" hangingPunct="0">
                <a:spcBef>
                  <a:spcPct val="0"/>
                </a:spcBef>
                <a:spcAft>
                  <a:spcPct val="0"/>
                </a:spcAft>
                <a:defRPr>
                  <a:solidFill>
                    <a:schemeClr val="tx1"/>
                  </a:solidFill>
                  <a:latin typeface="Arial" charset="0"/>
                </a:defRPr>
              </a:lvl8pPr>
              <a:lvl9pPr marL="3886200" indent="-228600" algn="r" defTabSz="855663" eaLnBrk="0" fontAlgn="base" hangingPunct="0">
                <a:spcBef>
                  <a:spcPct val="0"/>
                </a:spcBef>
                <a:spcAft>
                  <a:spcPct val="0"/>
                </a:spcAft>
                <a:defRPr>
                  <a:solidFill>
                    <a:schemeClr val="tx1"/>
                  </a:solidFill>
                  <a:latin typeface="Arial" charset="0"/>
                </a:defRPr>
              </a:lvl9pPr>
            </a:lstStyle>
            <a:p>
              <a:pPr algn="l" eaLnBrk="1" hangingPunct="1"/>
              <a:r>
                <a:rPr lang="en-GB" sz="1400" b="1" dirty="0" smtClean="0">
                  <a:latin typeface="Arial" panose="020B0604020202020204" pitchFamily="34" charset="0"/>
                  <a:cs typeface="Arial" panose="020B0604020202020204" pitchFamily="34" charset="0"/>
                </a:rPr>
                <a:t>What </a:t>
              </a:r>
              <a:r>
                <a:rPr lang="en-GB" sz="1400" b="1" dirty="0">
                  <a:latin typeface="Arial" panose="020B0604020202020204" pitchFamily="34" charset="0"/>
                  <a:cs typeface="Arial" panose="020B0604020202020204" pitchFamily="34" charset="0"/>
                </a:rPr>
                <a:t>is the </a:t>
              </a:r>
              <a:r>
                <a:rPr lang="en-GB" sz="1400" b="1" dirty="0" smtClean="0">
                  <a:latin typeface="Arial" panose="020B0604020202020204" pitchFamily="34" charset="0"/>
                  <a:cs typeface="Arial" panose="020B0604020202020204" pitchFamily="34" charset="0"/>
                </a:rPr>
                <a:t>key objective </a:t>
              </a:r>
              <a:r>
                <a:rPr lang="en-GB" sz="1400" b="1" dirty="0">
                  <a:latin typeface="Arial" panose="020B0604020202020204" pitchFamily="34" charset="0"/>
                  <a:cs typeface="Arial" panose="020B0604020202020204" pitchFamily="34" charset="0"/>
                </a:rPr>
                <a:t>of your communication?</a:t>
              </a:r>
            </a:p>
          </p:txBody>
        </p:sp>
        <p:sp>
          <p:nvSpPr>
            <p:cNvPr id="19" name="Text Box 33"/>
            <p:cNvSpPr txBox="1">
              <a:spLocks noChangeArrowheads="1"/>
            </p:cNvSpPr>
            <p:nvPr/>
          </p:nvSpPr>
          <p:spPr bwMode="auto">
            <a:xfrm>
              <a:off x="1188355" y="1072940"/>
              <a:ext cx="276225"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r" eaLnBrk="0" fontAlgn="base" hangingPunct="0">
                <a:spcBef>
                  <a:spcPct val="0"/>
                </a:spcBef>
                <a:spcAft>
                  <a:spcPct val="0"/>
                </a:spcAft>
                <a:defRPr>
                  <a:solidFill>
                    <a:schemeClr val="tx1"/>
                  </a:solidFill>
                  <a:latin typeface="Arial" charset="0"/>
                </a:defRPr>
              </a:lvl6pPr>
              <a:lvl7pPr marL="2971800" indent="-228600" algn="r" eaLnBrk="0" fontAlgn="base" hangingPunct="0">
                <a:spcBef>
                  <a:spcPct val="0"/>
                </a:spcBef>
                <a:spcAft>
                  <a:spcPct val="0"/>
                </a:spcAft>
                <a:defRPr>
                  <a:solidFill>
                    <a:schemeClr val="tx1"/>
                  </a:solidFill>
                  <a:latin typeface="Arial" charset="0"/>
                </a:defRPr>
              </a:lvl7pPr>
              <a:lvl8pPr marL="3429000" indent="-228600" algn="r" eaLnBrk="0" fontAlgn="base" hangingPunct="0">
                <a:spcBef>
                  <a:spcPct val="0"/>
                </a:spcBef>
                <a:spcAft>
                  <a:spcPct val="0"/>
                </a:spcAft>
                <a:defRPr>
                  <a:solidFill>
                    <a:schemeClr val="tx1"/>
                  </a:solidFill>
                  <a:latin typeface="Arial" charset="0"/>
                </a:defRPr>
              </a:lvl8pPr>
              <a:lvl9pPr marL="3886200" indent="-228600" algn="r" eaLnBrk="0" fontAlgn="base" hangingPunct="0">
                <a:spcBef>
                  <a:spcPct val="0"/>
                </a:spcBef>
                <a:spcAft>
                  <a:spcPct val="0"/>
                </a:spcAft>
                <a:defRPr>
                  <a:solidFill>
                    <a:schemeClr val="tx1"/>
                  </a:solidFill>
                  <a:latin typeface="Arial" charset="0"/>
                </a:defRPr>
              </a:lvl9pPr>
            </a:lstStyle>
            <a:p>
              <a:pPr algn="l" eaLnBrk="1" hangingPunct="1"/>
              <a:r>
                <a:rPr lang="en-GB" sz="1600" b="1" dirty="0">
                  <a:latin typeface="Arial" panose="020B0604020202020204" pitchFamily="34" charset="0"/>
                  <a:cs typeface="Arial" panose="020B0604020202020204" pitchFamily="34" charset="0"/>
                </a:rPr>
                <a:t>1</a:t>
              </a:r>
              <a:endParaRPr lang="en-US" sz="1600" b="1" dirty="0">
                <a:latin typeface="Arial" panose="020B0604020202020204" pitchFamily="34" charset="0"/>
                <a:cs typeface="Arial" panose="020B0604020202020204" pitchFamily="34" charset="0"/>
              </a:endParaRPr>
            </a:p>
          </p:txBody>
        </p:sp>
        <p:sp>
          <p:nvSpPr>
            <p:cNvPr id="20" name="Text Box 34"/>
            <p:cNvSpPr txBox="1">
              <a:spLocks noChangeArrowheads="1"/>
            </p:cNvSpPr>
            <p:nvPr/>
          </p:nvSpPr>
          <p:spPr bwMode="auto">
            <a:xfrm>
              <a:off x="2601945" y="1073149"/>
              <a:ext cx="311150"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r" eaLnBrk="0" fontAlgn="base" hangingPunct="0">
                <a:spcBef>
                  <a:spcPct val="0"/>
                </a:spcBef>
                <a:spcAft>
                  <a:spcPct val="0"/>
                </a:spcAft>
                <a:defRPr>
                  <a:solidFill>
                    <a:schemeClr val="tx1"/>
                  </a:solidFill>
                  <a:latin typeface="Arial" charset="0"/>
                </a:defRPr>
              </a:lvl6pPr>
              <a:lvl7pPr marL="2971800" indent="-228600" algn="r" eaLnBrk="0" fontAlgn="base" hangingPunct="0">
                <a:spcBef>
                  <a:spcPct val="0"/>
                </a:spcBef>
                <a:spcAft>
                  <a:spcPct val="0"/>
                </a:spcAft>
                <a:defRPr>
                  <a:solidFill>
                    <a:schemeClr val="tx1"/>
                  </a:solidFill>
                  <a:latin typeface="Arial" charset="0"/>
                </a:defRPr>
              </a:lvl7pPr>
              <a:lvl8pPr marL="3429000" indent="-228600" algn="r" eaLnBrk="0" fontAlgn="base" hangingPunct="0">
                <a:spcBef>
                  <a:spcPct val="0"/>
                </a:spcBef>
                <a:spcAft>
                  <a:spcPct val="0"/>
                </a:spcAft>
                <a:defRPr>
                  <a:solidFill>
                    <a:schemeClr val="tx1"/>
                  </a:solidFill>
                  <a:latin typeface="Arial" charset="0"/>
                </a:defRPr>
              </a:lvl8pPr>
              <a:lvl9pPr marL="3886200" indent="-228600" algn="r" eaLnBrk="0" fontAlgn="base" hangingPunct="0">
                <a:spcBef>
                  <a:spcPct val="0"/>
                </a:spcBef>
                <a:spcAft>
                  <a:spcPct val="0"/>
                </a:spcAft>
                <a:defRPr>
                  <a:solidFill>
                    <a:schemeClr val="tx1"/>
                  </a:solidFill>
                  <a:latin typeface="Arial" charset="0"/>
                </a:defRPr>
              </a:lvl9pPr>
            </a:lstStyle>
            <a:p>
              <a:pPr algn="l" eaLnBrk="1" hangingPunct="1"/>
              <a:r>
                <a:rPr lang="en-GB" sz="1600" b="1" dirty="0">
                  <a:latin typeface="Arial" panose="020B0604020202020204" pitchFamily="34" charset="0"/>
                  <a:cs typeface="Arial" panose="020B0604020202020204" pitchFamily="34" charset="0"/>
                </a:rPr>
                <a:t>2</a:t>
              </a:r>
              <a:endParaRPr lang="en-US" sz="1600" b="1" dirty="0">
                <a:latin typeface="Arial" panose="020B0604020202020204" pitchFamily="34" charset="0"/>
                <a:cs typeface="Arial" panose="020B0604020202020204" pitchFamily="34" charset="0"/>
              </a:endParaRPr>
            </a:p>
          </p:txBody>
        </p:sp>
        <p:sp>
          <p:nvSpPr>
            <p:cNvPr id="21" name="Text Box 35"/>
            <p:cNvSpPr txBox="1">
              <a:spLocks noChangeArrowheads="1"/>
            </p:cNvSpPr>
            <p:nvPr/>
          </p:nvSpPr>
          <p:spPr bwMode="auto">
            <a:xfrm>
              <a:off x="3881916" y="1069263"/>
              <a:ext cx="29845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r" eaLnBrk="0" fontAlgn="base" hangingPunct="0">
                <a:spcBef>
                  <a:spcPct val="0"/>
                </a:spcBef>
                <a:spcAft>
                  <a:spcPct val="0"/>
                </a:spcAft>
                <a:defRPr>
                  <a:solidFill>
                    <a:schemeClr val="tx1"/>
                  </a:solidFill>
                  <a:latin typeface="Arial" charset="0"/>
                </a:defRPr>
              </a:lvl6pPr>
              <a:lvl7pPr marL="2971800" indent="-228600" algn="r" eaLnBrk="0" fontAlgn="base" hangingPunct="0">
                <a:spcBef>
                  <a:spcPct val="0"/>
                </a:spcBef>
                <a:spcAft>
                  <a:spcPct val="0"/>
                </a:spcAft>
                <a:defRPr>
                  <a:solidFill>
                    <a:schemeClr val="tx1"/>
                  </a:solidFill>
                  <a:latin typeface="Arial" charset="0"/>
                </a:defRPr>
              </a:lvl7pPr>
              <a:lvl8pPr marL="3429000" indent="-228600" algn="r" eaLnBrk="0" fontAlgn="base" hangingPunct="0">
                <a:spcBef>
                  <a:spcPct val="0"/>
                </a:spcBef>
                <a:spcAft>
                  <a:spcPct val="0"/>
                </a:spcAft>
                <a:defRPr>
                  <a:solidFill>
                    <a:schemeClr val="tx1"/>
                  </a:solidFill>
                  <a:latin typeface="Arial" charset="0"/>
                </a:defRPr>
              </a:lvl8pPr>
              <a:lvl9pPr marL="3886200" indent="-228600" algn="r" eaLnBrk="0" fontAlgn="base" hangingPunct="0">
                <a:spcBef>
                  <a:spcPct val="0"/>
                </a:spcBef>
                <a:spcAft>
                  <a:spcPct val="0"/>
                </a:spcAft>
                <a:defRPr>
                  <a:solidFill>
                    <a:schemeClr val="tx1"/>
                  </a:solidFill>
                  <a:latin typeface="Arial" charset="0"/>
                </a:defRPr>
              </a:lvl9pPr>
            </a:lstStyle>
            <a:p>
              <a:pPr algn="l" eaLnBrk="1" hangingPunct="1"/>
              <a:r>
                <a:rPr lang="en-GB" sz="1600" b="1" dirty="0">
                  <a:latin typeface="Arial" panose="020B0604020202020204" pitchFamily="34" charset="0"/>
                  <a:cs typeface="Arial" panose="020B0604020202020204" pitchFamily="34" charset="0"/>
                </a:rPr>
                <a:t>3</a:t>
              </a:r>
              <a:endParaRPr lang="en-US" sz="1600" b="1" dirty="0">
                <a:latin typeface="Arial" panose="020B0604020202020204" pitchFamily="34" charset="0"/>
                <a:cs typeface="Arial" panose="020B0604020202020204" pitchFamily="34" charset="0"/>
              </a:endParaRPr>
            </a:p>
          </p:txBody>
        </p:sp>
        <p:sp>
          <p:nvSpPr>
            <p:cNvPr id="22" name="Text Box 36"/>
            <p:cNvSpPr txBox="1">
              <a:spLocks noChangeArrowheads="1"/>
            </p:cNvSpPr>
            <p:nvPr/>
          </p:nvSpPr>
          <p:spPr bwMode="auto">
            <a:xfrm>
              <a:off x="5156994" y="1073149"/>
              <a:ext cx="298450"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r" eaLnBrk="0" fontAlgn="base" hangingPunct="0">
                <a:spcBef>
                  <a:spcPct val="0"/>
                </a:spcBef>
                <a:spcAft>
                  <a:spcPct val="0"/>
                </a:spcAft>
                <a:defRPr>
                  <a:solidFill>
                    <a:schemeClr val="tx1"/>
                  </a:solidFill>
                  <a:latin typeface="Arial" charset="0"/>
                </a:defRPr>
              </a:lvl6pPr>
              <a:lvl7pPr marL="2971800" indent="-228600" algn="r" eaLnBrk="0" fontAlgn="base" hangingPunct="0">
                <a:spcBef>
                  <a:spcPct val="0"/>
                </a:spcBef>
                <a:spcAft>
                  <a:spcPct val="0"/>
                </a:spcAft>
                <a:defRPr>
                  <a:solidFill>
                    <a:schemeClr val="tx1"/>
                  </a:solidFill>
                  <a:latin typeface="Arial" charset="0"/>
                </a:defRPr>
              </a:lvl7pPr>
              <a:lvl8pPr marL="3429000" indent="-228600" algn="r" eaLnBrk="0" fontAlgn="base" hangingPunct="0">
                <a:spcBef>
                  <a:spcPct val="0"/>
                </a:spcBef>
                <a:spcAft>
                  <a:spcPct val="0"/>
                </a:spcAft>
                <a:defRPr>
                  <a:solidFill>
                    <a:schemeClr val="tx1"/>
                  </a:solidFill>
                  <a:latin typeface="Arial" charset="0"/>
                </a:defRPr>
              </a:lvl8pPr>
              <a:lvl9pPr marL="3886200" indent="-228600" algn="r" eaLnBrk="0" fontAlgn="base" hangingPunct="0">
                <a:spcBef>
                  <a:spcPct val="0"/>
                </a:spcBef>
                <a:spcAft>
                  <a:spcPct val="0"/>
                </a:spcAft>
                <a:defRPr>
                  <a:solidFill>
                    <a:schemeClr val="tx1"/>
                  </a:solidFill>
                  <a:latin typeface="Arial" charset="0"/>
                </a:defRPr>
              </a:lvl9pPr>
            </a:lstStyle>
            <a:p>
              <a:pPr algn="l" eaLnBrk="1" hangingPunct="1"/>
              <a:r>
                <a:rPr lang="en-GB" sz="1600" b="1" dirty="0">
                  <a:latin typeface="Arial" panose="020B0604020202020204" pitchFamily="34" charset="0"/>
                  <a:cs typeface="Arial" panose="020B0604020202020204" pitchFamily="34" charset="0"/>
                </a:rPr>
                <a:t>4</a:t>
              </a:r>
              <a:endParaRPr lang="en-US" sz="1600" b="1" dirty="0">
                <a:latin typeface="Arial" panose="020B0604020202020204" pitchFamily="34" charset="0"/>
                <a:cs typeface="Arial" panose="020B0604020202020204" pitchFamily="34" charset="0"/>
              </a:endParaRPr>
            </a:p>
          </p:txBody>
        </p:sp>
        <p:sp>
          <p:nvSpPr>
            <p:cNvPr id="23" name="Text Box 37"/>
            <p:cNvSpPr txBox="1">
              <a:spLocks noChangeArrowheads="1"/>
            </p:cNvSpPr>
            <p:nvPr/>
          </p:nvSpPr>
          <p:spPr bwMode="auto">
            <a:xfrm>
              <a:off x="6298585" y="1059923"/>
              <a:ext cx="298450"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r" eaLnBrk="0" fontAlgn="base" hangingPunct="0">
                <a:spcBef>
                  <a:spcPct val="0"/>
                </a:spcBef>
                <a:spcAft>
                  <a:spcPct val="0"/>
                </a:spcAft>
                <a:defRPr>
                  <a:solidFill>
                    <a:schemeClr val="tx1"/>
                  </a:solidFill>
                  <a:latin typeface="Arial" charset="0"/>
                </a:defRPr>
              </a:lvl6pPr>
              <a:lvl7pPr marL="2971800" indent="-228600" algn="r" eaLnBrk="0" fontAlgn="base" hangingPunct="0">
                <a:spcBef>
                  <a:spcPct val="0"/>
                </a:spcBef>
                <a:spcAft>
                  <a:spcPct val="0"/>
                </a:spcAft>
                <a:defRPr>
                  <a:solidFill>
                    <a:schemeClr val="tx1"/>
                  </a:solidFill>
                  <a:latin typeface="Arial" charset="0"/>
                </a:defRPr>
              </a:lvl7pPr>
              <a:lvl8pPr marL="3429000" indent="-228600" algn="r" eaLnBrk="0" fontAlgn="base" hangingPunct="0">
                <a:spcBef>
                  <a:spcPct val="0"/>
                </a:spcBef>
                <a:spcAft>
                  <a:spcPct val="0"/>
                </a:spcAft>
                <a:defRPr>
                  <a:solidFill>
                    <a:schemeClr val="tx1"/>
                  </a:solidFill>
                  <a:latin typeface="Arial" charset="0"/>
                </a:defRPr>
              </a:lvl8pPr>
              <a:lvl9pPr marL="3886200" indent="-228600" algn="r" eaLnBrk="0" fontAlgn="base" hangingPunct="0">
                <a:spcBef>
                  <a:spcPct val="0"/>
                </a:spcBef>
                <a:spcAft>
                  <a:spcPct val="0"/>
                </a:spcAft>
                <a:defRPr>
                  <a:solidFill>
                    <a:schemeClr val="tx1"/>
                  </a:solidFill>
                  <a:latin typeface="Arial" charset="0"/>
                </a:defRPr>
              </a:lvl9pPr>
            </a:lstStyle>
            <a:p>
              <a:pPr algn="l" eaLnBrk="1" hangingPunct="1"/>
              <a:r>
                <a:rPr lang="en-GB" sz="1600" b="1" dirty="0">
                  <a:latin typeface="Arial" panose="020B0604020202020204" pitchFamily="34" charset="0"/>
                  <a:cs typeface="Arial" panose="020B0604020202020204" pitchFamily="34" charset="0"/>
                </a:rPr>
                <a:t>5</a:t>
              </a:r>
              <a:endParaRPr lang="en-US" sz="1600" b="1" dirty="0">
                <a:latin typeface="Arial" panose="020B0604020202020204" pitchFamily="34" charset="0"/>
                <a:cs typeface="Arial" panose="020B0604020202020204" pitchFamily="34" charset="0"/>
              </a:endParaRPr>
            </a:p>
          </p:txBody>
        </p:sp>
        <p:sp>
          <p:nvSpPr>
            <p:cNvPr id="24" name="Text Box 38"/>
            <p:cNvSpPr txBox="1">
              <a:spLocks noChangeArrowheads="1"/>
            </p:cNvSpPr>
            <p:nvPr/>
          </p:nvSpPr>
          <p:spPr bwMode="auto">
            <a:xfrm>
              <a:off x="7676728" y="1073149"/>
              <a:ext cx="311150"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r" eaLnBrk="0" fontAlgn="base" hangingPunct="0">
                <a:spcBef>
                  <a:spcPct val="0"/>
                </a:spcBef>
                <a:spcAft>
                  <a:spcPct val="0"/>
                </a:spcAft>
                <a:defRPr>
                  <a:solidFill>
                    <a:schemeClr val="tx1"/>
                  </a:solidFill>
                  <a:latin typeface="Arial" charset="0"/>
                </a:defRPr>
              </a:lvl6pPr>
              <a:lvl7pPr marL="2971800" indent="-228600" algn="r" eaLnBrk="0" fontAlgn="base" hangingPunct="0">
                <a:spcBef>
                  <a:spcPct val="0"/>
                </a:spcBef>
                <a:spcAft>
                  <a:spcPct val="0"/>
                </a:spcAft>
                <a:defRPr>
                  <a:solidFill>
                    <a:schemeClr val="tx1"/>
                  </a:solidFill>
                  <a:latin typeface="Arial" charset="0"/>
                </a:defRPr>
              </a:lvl7pPr>
              <a:lvl8pPr marL="3429000" indent="-228600" algn="r" eaLnBrk="0" fontAlgn="base" hangingPunct="0">
                <a:spcBef>
                  <a:spcPct val="0"/>
                </a:spcBef>
                <a:spcAft>
                  <a:spcPct val="0"/>
                </a:spcAft>
                <a:defRPr>
                  <a:solidFill>
                    <a:schemeClr val="tx1"/>
                  </a:solidFill>
                  <a:latin typeface="Arial" charset="0"/>
                </a:defRPr>
              </a:lvl8pPr>
              <a:lvl9pPr marL="3886200" indent="-228600" algn="r" eaLnBrk="0" fontAlgn="base" hangingPunct="0">
                <a:spcBef>
                  <a:spcPct val="0"/>
                </a:spcBef>
                <a:spcAft>
                  <a:spcPct val="0"/>
                </a:spcAft>
                <a:defRPr>
                  <a:solidFill>
                    <a:schemeClr val="tx1"/>
                  </a:solidFill>
                  <a:latin typeface="Arial" charset="0"/>
                </a:defRPr>
              </a:lvl9pPr>
            </a:lstStyle>
            <a:p>
              <a:pPr algn="l" eaLnBrk="1" hangingPunct="1"/>
              <a:r>
                <a:rPr lang="en-GB" sz="1600" b="1" dirty="0">
                  <a:latin typeface="Arial" panose="020B0604020202020204" pitchFamily="34" charset="0"/>
                  <a:cs typeface="Arial" panose="020B0604020202020204" pitchFamily="34" charset="0"/>
                </a:rPr>
                <a:t>6</a:t>
              </a:r>
              <a:endParaRPr lang="en-US" sz="1600" b="1" dirty="0">
                <a:latin typeface="Arial" panose="020B0604020202020204" pitchFamily="34" charset="0"/>
                <a:cs typeface="Arial" panose="020B0604020202020204" pitchFamily="34" charset="0"/>
              </a:endParaRPr>
            </a:p>
          </p:txBody>
        </p:sp>
        <p:cxnSp>
          <p:nvCxnSpPr>
            <p:cNvPr id="25" name="Straight Connector 34"/>
            <p:cNvCxnSpPr>
              <a:cxnSpLocks noChangeShapeType="1"/>
            </p:cNvCxnSpPr>
            <p:nvPr/>
          </p:nvCxnSpPr>
          <p:spPr bwMode="auto">
            <a:xfrm>
              <a:off x="4039501" y="2747963"/>
              <a:ext cx="14765" cy="2129829"/>
            </a:xfrm>
            <a:prstGeom prst="line">
              <a:avLst/>
            </a:prstGeom>
            <a:noFill/>
            <a:ln w="19050" algn="ctr">
              <a:solidFill>
                <a:schemeClr val="tx1"/>
              </a:solidFill>
              <a:round/>
              <a:headEnd/>
              <a:tailEnd/>
            </a:ln>
            <a:extLst>
              <a:ext uri="{909E8E84-426E-40DD-AFC4-6F175D3DCCD1}">
                <a14:hiddenFill xmlns:a14="http://schemas.microsoft.com/office/drawing/2010/main">
                  <a:noFill/>
                </a14:hiddenFill>
              </a:ext>
            </a:extLst>
          </p:spPr>
        </p:cxnSp>
        <p:cxnSp>
          <p:nvCxnSpPr>
            <p:cNvPr id="26" name="Straight Connector 35"/>
            <p:cNvCxnSpPr>
              <a:cxnSpLocks noChangeShapeType="1"/>
            </p:cNvCxnSpPr>
            <p:nvPr/>
          </p:nvCxnSpPr>
          <p:spPr bwMode="auto">
            <a:xfrm>
              <a:off x="2757520" y="2747963"/>
              <a:ext cx="0" cy="1083013"/>
            </a:xfrm>
            <a:prstGeom prst="line">
              <a:avLst/>
            </a:prstGeom>
            <a:noFill/>
            <a:ln w="19050" algn="ctr">
              <a:solidFill>
                <a:schemeClr val="tx1"/>
              </a:solidFill>
              <a:round/>
              <a:headEnd/>
              <a:tailEnd/>
            </a:ln>
            <a:extLst>
              <a:ext uri="{909E8E84-426E-40DD-AFC4-6F175D3DCCD1}">
                <a14:hiddenFill xmlns:a14="http://schemas.microsoft.com/office/drawing/2010/main">
                  <a:noFill/>
                </a14:hiddenFill>
              </a:ext>
            </a:extLst>
          </p:spPr>
        </p:cxnSp>
        <p:cxnSp>
          <p:nvCxnSpPr>
            <p:cNvPr id="27" name="Straight Connector 37"/>
            <p:cNvCxnSpPr>
              <a:cxnSpLocks noChangeShapeType="1"/>
            </p:cNvCxnSpPr>
            <p:nvPr/>
          </p:nvCxnSpPr>
          <p:spPr bwMode="auto">
            <a:xfrm rot="5400000">
              <a:off x="5091906" y="2970573"/>
              <a:ext cx="428625" cy="0"/>
            </a:xfrm>
            <a:prstGeom prst="line">
              <a:avLst/>
            </a:prstGeom>
            <a:noFill/>
            <a:ln w="19050" algn="ctr">
              <a:solidFill>
                <a:schemeClr val="tx1"/>
              </a:solidFill>
              <a:round/>
              <a:headEnd/>
              <a:tailEnd/>
            </a:ln>
            <a:extLst>
              <a:ext uri="{909E8E84-426E-40DD-AFC4-6F175D3DCCD1}">
                <a14:hiddenFill xmlns:a14="http://schemas.microsoft.com/office/drawing/2010/main">
                  <a:noFill/>
                </a14:hiddenFill>
              </a:ext>
            </a:extLst>
          </p:spPr>
        </p:cxnSp>
        <p:cxnSp>
          <p:nvCxnSpPr>
            <p:cNvPr id="28" name="Straight Connector 38"/>
            <p:cNvCxnSpPr>
              <a:cxnSpLocks noChangeShapeType="1"/>
            </p:cNvCxnSpPr>
            <p:nvPr/>
          </p:nvCxnSpPr>
          <p:spPr bwMode="auto">
            <a:xfrm>
              <a:off x="6454387" y="2791826"/>
              <a:ext cx="0" cy="1553767"/>
            </a:xfrm>
            <a:prstGeom prst="line">
              <a:avLst/>
            </a:prstGeom>
            <a:noFill/>
            <a:ln w="19050" algn="ctr">
              <a:solidFill>
                <a:schemeClr val="tx1"/>
              </a:solidFill>
              <a:round/>
              <a:headEnd/>
              <a:tailEnd/>
            </a:ln>
            <a:extLst>
              <a:ext uri="{909E8E84-426E-40DD-AFC4-6F175D3DCCD1}">
                <a14:hiddenFill xmlns:a14="http://schemas.microsoft.com/office/drawing/2010/main">
                  <a:noFill/>
                </a14:hiddenFill>
              </a:ext>
            </a:extLst>
          </p:spPr>
        </p:cxnSp>
        <p:cxnSp>
          <p:nvCxnSpPr>
            <p:cNvPr id="29" name="Straight Connector 39"/>
            <p:cNvCxnSpPr>
              <a:cxnSpLocks noChangeShapeType="1"/>
            </p:cNvCxnSpPr>
            <p:nvPr/>
          </p:nvCxnSpPr>
          <p:spPr bwMode="auto">
            <a:xfrm>
              <a:off x="7748736" y="2791826"/>
              <a:ext cx="0" cy="393059"/>
            </a:xfrm>
            <a:prstGeom prst="line">
              <a:avLst/>
            </a:prstGeom>
            <a:noFill/>
            <a:ln w="19050" algn="ctr">
              <a:solidFill>
                <a:schemeClr val="tx1"/>
              </a:solidFill>
              <a:round/>
              <a:headEnd/>
              <a:tailEnd/>
            </a:ln>
            <a:extLst>
              <a:ext uri="{909E8E84-426E-40DD-AFC4-6F175D3DCCD1}">
                <a14:hiddenFill xmlns:a14="http://schemas.microsoft.com/office/drawing/2010/main">
                  <a:noFill/>
                </a14:hiddenFill>
              </a:ext>
            </a:extLst>
          </p:spPr>
        </p:cxnSp>
        <p:cxnSp>
          <p:nvCxnSpPr>
            <p:cNvPr id="30" name="Straight Connector 29"/>
            <p:cNvCxnSpPr>
              <a:cxnSpLocks noChangeShapeType="1"/>
            </p:cNvCxnSpPr>
            <p:nvPr/>
          </p:nvCxnSpPr>
          <p:spPr bwMode="auto">
            <a:xfrm rot="5400000">
              <a:off x="1180673" y="2962276"/>
              <a:ext cx="428625" cy="0"/>
            </a:xfrm>
            <a:prstGeom prst="line">
              <a:avLst/>
            </a:prstGeom>
            <a:noFill/>
            <a:ln w="19050" algn="ctr">
              <a:solidFill>
                <a:schemeClr val="tx1"/>
              </a:solidFill>
              <a:round/>
              <a:headEnd/>
              <a:tailEnd/>
            </a:ln>
            <a:extLst>
              <a:ext uri="{909E8E84-426E-40DD-AFC4-6F175D3DCCD1}">
                <a14:hiddenFill xmlns:a14="http://schemas.microsoft.com/office/drawing/2010/main">
                  <a:noFill/>
                </a14:hiddenFill>
              </a:ext>
            </a:extLst>
          </p:spPr>
        </p:cxnSp>
      </p:gr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3200" dirty="0"/>
              <a:t>Key take </a:t>
            </a:r>
            <a:r>
              <a:rPr lang="en-US" sz="3200" dirty="0" err="1"/>
              <a:t>aways</a:t>
            </a:r>
            <a:r>
              <a:rPr lang="en-US" sz="3200" dirty="0"/>
              <a:t> - Messages</a:t>
            </a:r>
            <a:endParaRPr lang="en-US" sz="3200" dirty="0"/>
          </a:p>
        </p:txBody>
      </p:sp>
      <p:sp>
        <p:nvSpPr>
          <p:cNvPr id="2" name="Rectangle 1"/>
          <p:cNvSpPr/>
          <p:nvPr/>
        </p:nvSpPr>
        <p:spPr>
          <a:xfrm>
            <a:off x="457200" y="1052736"/>
            <a:ext cx="8229600" cy="4985980"/>
          </a:xfrm>
          <a:prstGeom prst="rect">
            <a:avLst/>
          </a:prstGeom>
        </p:spPr>
        <p:txBody>
          <a:bodyPr wrap="square">
            <a:spAutoFit/>
          </a:bodyPr>
          <a:lstStyle/>
          <a:p>
            <a:pPr marL="1258888" indent="-1258888"/>
            <a:r>
              <a:rPr lang="en-GB" b="1" dirty="0"/>
              <a:t>Clear	</a:t>
            </a:r>
          </a:p>
          <a:p>
            <a:pPr marL="1258888"/>
            <a:r>
              <a:rPr lang="en-GB" dirty="0"/>
              <a:t>Communicate with clarity on what the organisation is and does. Clear messages are critical for effectiveness.</a:t>
            </a:r>
          </a:p>
          <a:p>
            <a:pPr marL="1258888" indent="-1258888"/>
            <a:endParaRPr lang="en-GB" sz="1600" b="1" dirty="0"/>
          </a:p>
          <a:p>
            <a:pPr marL="1258888" indent="-1258888"/>
            <a:r>
              <a:rPr lang="en-GB" b="1" dirty="0"/>
              <a:t>Consistent </a:t>
            </a:r>
          </a:p>
          <a:p>
            <a:pPr marL="1258888"/>
            <a:r>
              <a:rPr lang="en-GB" dirty="0"/>
              <a:t>Compile a series of key messages to be used consistently and regularly when communicating externally. These messages should be branded and known at all relevant levels of the organisation so that all use them uniformly to maximise their effect.</a:t>
            </a:r>
          </a:p>
          <a:p>
            <a:endParaRPr lang="en-GB" sz="1600" b="1" dirty="0"/>
          </a:p>
          <a:p>
            <a:r>
              <a:rPr lang="en-GB" b="1" dirty="0"/>
              <a:t>Connected = Timely &amp; Planned</a:t>
            </a:r>
            <a:endParaRPr lang="en-GB" dirty="0"/>
          </a:p>
          <a:p>
            <a:pPr marL="1258888"/>
            <a:r>
              <a:rPr lang="en-GB" dirty="0"/>
              <a:t>Communication messages must be well-timed and connected with the key issues in the wider framework. </a:t>
            </a:r>
          </a:p>
          <a:p>
            <a:endParaRPr lang="en-GB" sz="1600" dirty="0"/>
          </a:p>
          <a:p>
            <a:r>
              <a:rPr lang="en-GB" b="1" dirty="0"/>
              <a:t>Coordinated</a:t>
            </a:r>
            <a:endParaRPr lang="en-GB" dirty="0"/>
          </a:p>
          <a:p>
            <a:pPr marL="1258888"/>
            <a:r>
              <a:rPr lang="en-GB" dirty="0"/>
              <a:t>Ensure a systematic and predictable information flow between the operations team and the communication team. Make sure you have an agreed sign off procedure and stick to it.</a:t>
            </a:r>
            <a:endParaRPr lang="en-GB" dirty="0"/>
          </a:p>
        </p:txBody>
      </p:sp>
    </p:spTree>
    <p:extLst>
      <p:ext uri="{BB962C8B-B14F-4D97-AF65-F5344CB8AC3E}">
        <p14:creationId xmlns:p14="http://schemas.microsoft.com/office/powerpoint/2010/main" val="12951791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3200" dirty="0"/>
              <a:t>Key take </a:t>
            </a:r>
            <a:r>
              <a:rPr lang="en-US" sz="3200" dirty="0" err="1"/>
              <a:t>aways</a:t>
            </a:r>
            <a:r>
              <a:rPr lang="en-US" sz="3200" dirty="0"/>
              <a:t> - </a:t>
            </a:r>
            <a:r>
              <a:rPr lang="en-US" sz="3200" dirty="0" smtClean="0"/>
              <a:t>Tools</a:t>
            </a:r>
            <a:endParaRPr lang="en-GB" sz="3200" dirty="0"/>
          </a:p>
        </p:txBody>
      </p:sp>
      <p:sp>
        <p:nvSpPr>
          <p:cNvPr id="3" name="TextBox 2"/>
          <p:cNvSpPr txBox="1"/>
          <p:nvPr/>
        </p:nvSpPr>
        <p:spPr>
          <a:xfrm>
            <a:off x="457200" y="944217"/>
            <a:ext cx="8229600" cy="1569660"/>
          </a:xfrm>
          <a:prstGeom prst="rect">
            <a:avLst/>
          </a:prstGeom>
          <a:noFill/>
        </p:spPr>
        <p:txBody>
          <a:bodyPr wrap="square" rtlCol="0">
            <a:spAutoFit/>
          </a:bodyPr>
          <a:lstStyle/>
          <a:p>
            <a:r>
              <a:rPr lang="en-GB" b="1" dirty="0" smtClean="0">
                <a:latin typeface="Arial" panose="020B0604020202020204" pitchFamily="34" charset="0"/>
                <a:cs typeface="Arial" panose="020B0604020202020204" pitchFamily="34" charset="0"/>
              </a:rPr>
              <a:t>Communications Plan </a:t>
            </a:r>
          </a:p>
          <a:p>
            <a:pPr marL="1166813"/>
            <a:r>
              <a:rPr lang="en-GB" sz="1400" dirty="0" smtClean="0">
                <a:latin typeface="Arial" panose="020B0604020202020204" pitchFamily="34" charset="0"/>
                <a:cs typeface="Arial" panose="020B0604020202020204" pitchFamily="34" charset="0"/>
              </a:rPr>
              <a:t>Create a strategic plan for your communications </a:t>
            </a:r>
            <a:r>
              <a:rPr lang="en-GB" sz="1400" dirty="0">
                <a:latin typeface="Arial" panose="020B0604020202020204" pitchFamily="34" charset="0"/>
                <a:cs typeface="Arial" panose="020B0604020202020204" pitchFamily="34" charset="0"/>
              </a:rPr>
              <a:t>with the input of all divisions, </a:t>
            </a:r>
            <a:r>
              <a:rPr lang="en-GB" sz="1400" dirty="0" smtClean="0">
                <a:latin typeface="Arial" panose="020B0604020202020204" pitchFamily="34" charset="0"/>
                <a:cs typeface="Arial" panose="020B0604020202020204" pitchFamily="34" charset="0"/>
              </a:rPr>
              <a:t>and list the key objectives &amp; messages in a communications matrix covering</a:t>
            </a:r>
            <a:r>
              <a:rPr lang="en-GB" sz="1400" dirty="0" smtClean="0">
                <a:latin typeface="Arial" panose="020B0604020202020204" pitchFamily="34" charset="0"/>
                <a:cs typeface="Arial" panose="020B0604020202020204" pitchFamily="34" charset="0"/>
              </a:rPr>
              <a:t>:</a:t>
            </a:r>
          </a:p>
          <a:p>
            <a:pPr marL="1166813"/>
            <a:r>
              <a:rPr lang="en-GB" sz="1400" dirty="0" smtClean="0">
                <a:latin typeface="Arial" panose="020B0604020202020204" pitchFamily="34" charset="0"/>
                <a:cs typeface="Arial" panose="020B0604020202020204" pitchFamily="34" charset="0"/>
              </a:rPr>
              <a:t>	</a:t>
            </a:r>
            <a:r>
              <a:rPr lang="en-US" sz="1600" b="1" dirty="0" smtClean="0">
                <a:latin typeface="Arial" panose="020B0604020202020204" pitchFamily="34" charset="0"/>
                <a:cs typeface="Arial" panose="020B0604020202020204" pitchFamily="34" charset="0"/>
              </a:rPr>
              <a:t>Who</a:t>
            </a:r>
            <a:r>
              <a:rPr lang="en-US" sz="1600" b="1" dirty="0">
                <a:latin typeface="Arial" panose="020B0604020202020204" pitchFamily="34" charset="0"/>
                <a:cs typeface="Arial" panose="020B0604020202020204" pitchFamily="34" charset="0"/>
              </a:rPr>
              <a:t>?		</a:t>
            </a:r>
            <a:r>
              <a:rPr lang="en-US" sz="1600" b="1" dirty="0" smtClean="0">
                <a:latin typeface="Arial" panose="020B0604020202020204" pitchFamily="34" charset="0"/>
                <a:cs typeface="Arial" panose="020B0604020202020204" pitchFamily="34" charset="0"/>
              </a:rPr>
              <a:t>Audience</a:t>
            </a:r>
            <a:endParaRPr lang="en-GB" sz="1600" dirty="0">
              <a:latin typeface="Arial" panose="020B0604020202020204" pitchFamily="34" charset="0"/>
              <a:cs typeface="Arial" panose="020B0604020202020204" pitchFamily="34" charset="0"/>
            </a:endParaRPr>
          </a:p>
          <a:p>
            <a:pPr marL="1166813"/>
            <a:r>
              <a:rPr lang="en-US" sz="1600" b="1" dirty="0" smtClean="0">
                <a:latin typeface="Arial" panose="020B0604020202020204" pitchFamily="34" charset="0"/>
                <a:cs typeface="Arial" panose="020B0604020202020204" pitchFamily="34" charset="0"/>
              </a:rPr>
              <a:t>	How</a:t>
            </a:r>
            <a:r>
              <a:rPr lang="en-US" sz="1600" b="1" dirty="0">
                <a:latin typeface="Arial" panose="020B0604020202020204" pitchFamily="34" charset="0"/>
                <a:cs typeface="Arial" panose="020B0604020202020204" pitchFamily="34" charset="0"/>
              </a:rPr>
              <a:t>?		</a:t>
            </a:r>
            <a:r>
              <a:rPr lang="en-US" sz="1600" b="1" dirty="0" smtClean="0">
                <a:latin typeface="Arial" panose="020B0604020202020204" pitchFamily="34" charset="0"/>
                <a:cs typeface="Arial" panose="020B0604020202020204" pitchFamily="34" charset="0"/>
              </a:rPr>
              <a:t>Channels</a:t>
            </a:r>
            <a:endParaRPr lang="en-GB" sz="1600" dirty="0">
              <a:latin typeface="Arial" panose="020B0604020202020204" pitchFamily="34" charset="0"/>
              <a:cs typeface="Arial" panose="020B0604020202020204" pitchFamily="34" charset="0"/>
            </a:endParaRPr>
          </a:p>
          <a:p>
            <a:pPr marL="1166813"/>
            <a:r>
              <a:rPr lang="en-GB" sz="1600" b="1" dirty="0">
                <a:latin typeface="Arial" panose="020B0604020202020204" pitchFamily="34" charset="0"/>
                <a:cs typeface="Arial" panose="020B0604020202020204" pitchFamily="34" charset="0"/>
              </a:rPr>
              <a:t>	</a:t>
            </a:r>
            <a:r>
              <a:rPr lang="en-US" sz="1600" b="1" dirty="0" smtClean="0">
                <a:latin typeface="Arial" panose="020B0604020202020204" pitchFamily="34" charset="0"/>
                <a:cs typeface="Arial" panose="020B0604020202020204" pitchFamily="34" charset="0"/>
              </a:rPr>
              <a:t>What</a:t>
            </a:r>
            <a:r>
              <a:rPr lang="en-US" sz="1600" b="1" dirty="0">
                <a:latin typeface="Arial" panose="020B0604020202020204" pitchFamily="34" charset="0"/>
                <a:cs typeface="Arial" panose="020B0604020202020204" pitchFamily="34" charset="0"/>
              </a:rPr>
              <a:t>? 	</a:t>
            </a:r>
            <a:r>
              <a:rPr lang="en-US" sz="1600" b="1" dirty="0" smtClean="0">
                <a:latin typeface="Arial" panose="020B0604020202020204" pitchFamily="34" charset="0"/>
                <a:cs typeface="Arial" panose="020B0604020202020204" pitchFamily="34" charset="0"/>
              </a:rPr>
              <a:t>	Messages</a:t>
            </a:r>
            <a:endParaRPr lang="en-GB" dirty="0">
              <a:latin typeface="Arial" panose="020B0604020202020204" pitchFamily="34" charset="0"/>
              <a:cs typeface="Arial" panose="020B0604020202020204" pitchFamily="34" charset="0"/>
            </a:endParaRPr>
          </a:p>
        </p:txBody>
      </p:sp>
      <p:graphicFrame>
        <p:nvGraphicFramePr>
          <p:cNvPr id="5" name="Table 4"/>
          <p:cNvGraphicFramePr>
            <a:graphicFrameLocks noGrp="1"/>
          </p:cNvGraphicFramePr>
          <p:nvPr>
            <p:extLst>
              <p:ext uri="{D42A27DB-BD31-4B8C-83A1-F6EECF244321}">
                <p14:modId xmlns:p14="http://schemas.microsoft.com/office/powerpoint/2010/main" val="359349915"/>
              </p:ext>
            </p:extLst>
          </p:nvPr>
        </p:nvGraphicFramePr>
        <p:xfrm>
          <a:off x="457200" y="2544506"/>
          <a:ext cx="8075240" cy="1313309"/>
        </p:xfrm>
        <a:graphic>
          <a:graphicData uri="http://schemas.openxmlformats.org/drawingml/2006/table">
            <a:tbl>
              <a:tblPr firstRow="1" firstCol="1" bandRow="1">
                <a:tableStyleId>{7DF18680-E054-41AD-8BC1-D1AEF772440D}</a:tableStyleId>
              </a:tblPr>
              <a:tblGrid>
                <a:gridCol w="1594520"/>
                <a:gridCol w="936104"/>
                <a:gridCol w="1080120"/>
                <a:gridCol w="1008112"/>
                <a:gridCol w="1224136"/>
                <a:gridCol w="1152128"/>
                <a:gridCol w="1080120"/>
              </a:tblGrid>
              <a:tr h="0">
                <a:tc>
                  <a:txBody>
                    <a:bodyPr/>
                    <a:lstStyle/>
                    <a:p>
                      <a:pPr>
                        <a:lnSpc>
                          <a:spcPct val="107000"/>
                        </a:lnSpc>
                        <a:spcAft>
                          <a:spcPts val="0"/>
                        </a:spcAft>
                      </a:pPr>
                      <a:r>
                        <a:rPr lang="en-GB" sz="1100" dirty="0">
                          <a:effectLst/>
                          <a:latin typeface="Arial" panose="020B0604020202020204" pitchFamily="34" charset="0"/>
                          <a:cs typeface="Arial" panose="020B0604020202020204" pitchFamily="34" charset="0"/>
                        </a:rPr>
                        <a:t> </a:t>
                      </a:r>
                      <a:endParaRPr lang="en-GB" sz="1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07000"/>
                        </a:lnSpc>
                        <a:spcAft>
                          <a:spcPts val="0"/>
                        </a:spcAft>
                      </a:pPr>
                      <a:r>
                        <a:rPr lang="en-GB" sz="1200" dirty="0">
                          <a:effectLst/>
                          <a:latin typeface="Arial" panose="020B0604020202020204" pitchFamily="34" charset="0"/>
                          <a:cs typeface="Arial" panose="020B0604020202020204" pitchFamily="34" charset="0"/>
                        </a:rPr>
                        <a:t>Website</a:t>
                      </a:r>
                      <a:endParaRPr lang="en-GB" sz="12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07000"/>
                        </a:lnSpc>
                        <a:spcAft>
                          <a:spcPts val="0"/>
                        </a:spcAft>
                      </a:pPr>
                      <a:r>
                        <a:rPr lang="en-GB" sz="1200" dirty="0">
                          <a:effectLst/>
                          <a:latin typeface="Arial" panose="020B0604020202020204" pitchFamily="34" charset="0"/>
                          <a:cs typeface="Arial" panose="020B0604020202020204" pitchFamily="34" charset="0"/>
                        </a:rPr>
                        <a:t>Publications</a:t>
                      </a:r>
                      <a:endParaRPr lang="en-GB" sz="12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07000"/>
                        </a:lnSpc>
                        <a:spcAft>
                          <a:spcPts val="0"/>
                        </a:spcAft>
                      </a:pPr>
                      <a:r>
                        <a:rPr lang="en-GB" sz="1200" dirty="0">
                          <a:effectLst/>
                          <a:latin typeface="Arial" panose="020B0604020202020204" pitchFamily="34" charset="0"/>
                          <a:cs typeface="Arial" panose="020B0604020202020204" pitchFamily="34" charset="0"/>
                        </a:rPr>
                        <a:t>Events</a:t>
                      </a:r>
                      <a:endParaRPr lang="en-GB" sz="12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07000"/>
                        </a:lnSpc>
                        <a:spcAft>
                          <a:spcPts val="0"/>
                        </a:spcAft>
                      </a:pPr>
                      <a:r>
                        <a:rPr lang="en-GB" sz="1200" dirty="0">
                          <a:effectLst/>
                          <a:latin typeface="Arial" panose="020B0604020202020204" pitchFamily="34" charset="0"/>
                          <a:cs typeface="Arial" panose="020B0604020202020204" pitchFamily="34" charset="0"/>
                        </a:rPr>
                        <a:t>Presentations</a:t>
                      </a:r>
                      <a:endParaRPr lang="en-GB" sz="12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07000"/>
                        </a:lnSpc>
                        <a:spcAft>
                          <a:spcPts val="0"/>
                        </a:spcAft>
                      </a:pPr>
                      <a:r>
                        <a:rPr lang="en-GB" sz="1200" dirty="0">
                          <a:effectLst/>
                          <a:latin typeface="Arial" panose="020B0604020202020204" pitchFamily="34" charset="0"/>
                          <a:cs typeface="Arial" panose="020B0604020202020204" pitchFamily="34" charset="0"/>
                        </a:rPr>
                        <a:t>Social Media</a:t>
                      </a:r>
                      <a:endParaRPr lang="en-GB" sz="12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07000"/>
                        </a:lnSpc>
                        <a:spcAft>
                          <a:spcPts val="0"/>
                        </a:spcAft>
                      </a:pPr>
                      <a:r>
                        <a:rPr lang="en-GB" sz="1200" dirty="0">
                          <a:effectLst/>
                          <a:latin typeface="Arial" panose="020B0604020202020204" pitchFamily="34" charset="0"/>
                          <a:cs typeface="Arial" panose="020B0604020202020204" pitchFamily="34" charset="0"/>
                        </a:rPr>
                        <a:t> </a:t>
                      </a:r>
                      <a:r>
                        <a:rPr lang="en-GB" sz="1200" dirty="0" smtClean="0">
                          <a:effectLst/>
                          <a:latin typeface="Arial" panose="020B0604020202020204" pitchFamily="34" charset="0"/>
                          <a:cs typeface="Arial" panose="020B0604020202020204" pitchFamily="34" charset="0"/>
                        </a:rPr>
                        <a:t>Press</a:t>
                      </a:r>
                      <a:endParaRPr lang="en-GB" sz="12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r>
              <a:tr h="0">
                <a:tc>
                  <a:txBody>
                    <a:bodyPr/>
                    <a:lstStyle/>
                    <a:p>
                      <a:pPr>
                        <a:lnSpc>
                          <a:spcPct val="107000"/>
                        </a:lnSpc>
                        <a:spcAft>
                          <a:spcPts val="0"/>
                        </a:spcAft>
                      </a:pPr>
                      <a:r>
                        <a:rPr lang="en-GB" sz="1200" dirty="0" smtClean="0">
                          <a:effectLst/>
                          <a:latin typeface="Arial" panose="020B0604020202020204" pitchFamily="34" charset="0"/>
                          <a:cs typeface="Arial" panose="020B0604020202020204" pitchFamily="34" charset="0"/>
                        </a:rPr>
                        <a:t>Internal /  Committees:</a:t>
                      </a:r>
                      <a:endParaRPr lang="en-GB" sz="12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07000"/>
                        </a:lnSpc>
                        <a:spcAft>
                          <a:spcPts val="0"/>
                        </a:spcAft>
                      </a:pPr>
                      <a:r>
                        <a:rPr lang="en-GB" sz="1100" dirty="0">
                          <a:effectLst/>
                          <a:latin typeface="Arial" panose="020B0604020202020204" pitchFamily="34" charset="0"/>
                          <a:cs typeface="Arial" panose="020B0604020202020204" pitchFamily="34" charset="0"/>
                        </a:rPr>
                        <a:t>Message 1</a:t>
                      </a:r>
                      <a:endParaRPr lang="en-GB" sz="1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07000"/>
                        </a:lnSpc>
                        <a:spcAft>
                          <a:spcPts val="0"/>
                        </a:spcAft>
                      </a:pPr>
                      <a:r>
                        <a:rPr lang="en-GB" sz="1100" dirty="0">
                          <a:effectLst/>
                          <a:latin typeface="Arial" panose="020B0604020202020204" pitchFamily="34" charset="0"/>
                          <a:cs typeface="Arial" panose="020B0604020202020204" pitchFamily="34" charset="0"/>
                        </a:rPr>
                        <a:t>Message 2</a:t>
                      </a:r>
                      <a:endParaRPr lang="en-GB" sz="1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07000"/>
                        </a:lnSpc>
                        <a:spcAft>
                          <a:spcPts val="0"/>
                        </a:spcAft>
                      </a:pPr>
                      <a:r>
                        <a:rPr lang="en-GB" sz="1100" dirty="0">
                          <a:effectLst/>
                          <a:latin typeface="Arial" panose="020B0604020202020204" pitchFamily="34" charset="0"/>
                          <a:cs typeface="Arial" panose="020B0604020202020204" pitchFamily="34" charset="0"/>
                        </a:rPr>
                        <a:t>Message 3</a:t>
                      </a:r>
                      <a:endParaRPr lang="en-GB" sz="1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07000"/>
                        </a:lnSpc>
                        <a:spcAft>
                          <a:spcPts val="0"/>
                        </a:spcAft>
                      </a:pPr>
                      <a:r>
                        <a:rPr lang="en-GB" sz="1100">
                          <a:effectLst/>
                          <a:latin typeface="Arial" panose="020B0604020202020204" pitchFamily="34" charset="0"/>
                          <a:cs typeface="Arial" panose="020B0604020202020204" pitchFamily="34" charset="0"/>
                        </a:rPr>
                        <a:t>Message 1</a:t>
                      </a:r>
                      <a:endParaRPr lang="en-GB" sz="11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07000"/>
                        </a:lnSpc>
                        <a:spcAft>
                          <a:spcPts val="0"/>
                        </a:spcAft>
                      </a:pPr>
                      <a:r>
                        <a:rPr lang="en-GB" sz="1100">
                          <a:effectLst/>
                          <a:latin typeface="Arial" panose="020B0604020202020204" pitchFamily="34" charset="0"/>
                          <a:cs typeface="Arial" panose="020B0604020202020204" pitchFamily="34" charset="0"/>
                        </a:rPr>
                        <a:t>Message 1</a:t>
                      </a:r>
                      <a:endParaRPr lang="en-GB" sz="11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07000"/>
                        </a:lnSpc>
                        <a:spcAft>
                          <a:spcPts val="0"/>
                        </a:spcAft>
                      </a:pPr>
                      <a:r>
                        <a:rPr lang="en-GB" sz="1100">
                          <a:effectLst/>
                          <a:latin typeface="Arial" panose="020B0604020202020204" pitchFamily="34" charset="0"/>
                          <a:cs typeface="Arial" panose="020B0604020202020204" pitchFamily="34" charset="0"/>
                        </a:rPr>
                        <a:t> </a:t>
                      </a:r>
                      <a:endParaRPr lang="en-GB" sz="11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r>
              <a:tr h="0">
                <a:tc>
                  <a:txBody>
                    <a:bodyPr/>
                    <a:lstStyle/>
                    <a:p>
                      <a:pPr>
                        <a:lnSpc>
                          <a:spcPct val="107000"/>
                        </a:lnSpc>
                        <a:spcAft>
                          <a:spcPts val="0"/>
                        </a:spcAft>
                      </a:pPr>
                      <a:r>
                        <a:rPr lang="en-GB" sz="1200" dirty="0" smtClean="0">
                          <a:effectLst/>
                          <a:latin typeface="Arial" panose="020B0604020202020204" pitchFamily="34" charset="0"/>
                          <a:cs typeface="Arial" panose="020B0604020202020204" pitchFamily="34" charset="0"/>
                        </a:rPr>
                        <a:t>Internal</a:t>
                      </a:r>
                      <a:r>
                        <a:rPr lang="en-GB" sz="1200" baseline="0" dirty="0" smtClean="0">
                          <a:effectLst/>
                          <a:latin typeface="Arial" panose="020B0604020202020204" pitchFamily="34" charset="0"/>
                          <a:cs typeface="Arial" panose="020B0604020202020204" pitchFamily="34" charset="0"/>
                        </a:rPr>
                        <a:t> / </a:t>
                      </a:r>
                      <a:r>
                        <a:rPr lang="en-GB" sz="1200" dirty="0" smtClean="0">
                          <a:effectLst/>
                          <a:latin typeface="Arial" panose="020B0604020202020204" pitchFamily="34" charset="0"/>
                          <a:cs typeface="Arial" panose="020B0604020202020204" pitchFamily="34" charset="0"/>
                        </a:rPr>
                        <a:t>Members:</a:t>
                      </a:r>
                      <a:endParaRPr lang="en-GB" sz="12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07000"/>
                        </a:lnSpc>
                        <a:spcAft>
                          <a:spcPts val="0"/>
                        </a:spcAft>
                      </a:pPr>
                      <a:r>
                        <a:rPr lang="en-GB" sz="1100" dirty="0">
                          <a:effectLst/>
                          <a:latin typeface="Arial" panose="020B0604020202020204" pitchFamily="34" charset="0"/>
                          <a:cs typeface="Arial" panose="020B0604020202020204" pitchFamily="34" charset="0"/>
                        </a:rPr>
                        <a:t>Message 4</a:t>
                      </a:r>
                      <a:endParaRPr lang="en-GB" sz="1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07000"/>
                        </a:lnSpc>
                        <a:spcAft>
                          <a:spcPts val="0"/>
                        </a:spcAft>
                      </a:pPr>
                      <a:r>
                        <a:rPr lang="en-GB" sz="1100" dirty="0">
                          <a:effectLst/>
                          <a:latin typeface="Arial" panose="020B0604020202020204" pitchFamily="34" charset="0"/>
                          <a:cs typeface="Arial" panose="020B0604020202020204" pitchFamily="34" charset="0"/>
                        </a:rPr>
                        <a:t>Message 2</a:t>
                      </a:r>
                      <a:endParaRPr lang="en-GB" sz="1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07000"/>
                        </a:lnSpc>
                        <a:spcAft>
                          <a:spcPts val="0"/>
                        </a:spcAft>
                      </a:pPr>
                      <a:r>
                        <a:rPr lang="en-GB" sz="1100" dirty="0">
                          <a:effectLst/>
                          <a:latin typeface="Arial" panose="020B0604020202020204" pitchFamily="34" charset="0"/>
                          <a:cs typeface="Arial" panose="020B0604020202020204" pitchFamily="34" charset="0"/>
                        </a:rPr>
                        <a:t>Message 3</a:t>
                      </a:r>
                      <a:endParaRPr lang="en-GB" sz="1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07000"/>
                        </a:lnSpc>
                        <a:spcAft>
                          <a:spcPts val="0"/>
                        </a:spcAft>
                      </a:pPr>
                      <a:r>
                        <a:rPr lang="en-GB" sz="1100" dirty="0">
                          <a:effectLst/>
                          <a:latin typeface="Arial" panose="020B0604020202020204" pitchFamily="34" charset="0"/>
                          <a:cs typeface="Arial" panose="020B0604020202020204" pitchFamily="34" charset="0"/>
                        </a:rPr>
                        <a:t>Message 5</a:t>
                      </a:r>
                      <a:endParaRPr lang="en-GB" sz="1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07000"/>
                        </a:lnSpc>
                        <a:spcAft>
                          <a:spcPts val="0"/>
                        </a:spcAft>
                      </a:pPr>
                      <a:r>
                        <a:rPr lang="en-GB" sz="1100">
                          <a:effectLst/>
                          <a:latin typeface="Arial" panose="020B0604020202020204" pitchFamily="34" charset="0"/>
                          <a:cs typeface="Arial" panose="020B0604020202020204" pitchFamily="34" charset="0"/>
                        </a:rPr>
                        <a:t>Message 4</a:t>
                      </a:r>
                      <a:endParaRPr lang="en-GB" sz="11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07000"/>
                        </a:lnSpc>
                        <a:spcAft>
                          <a:spcPts val="0"/>
                        </a:spcAft>
                      </a:pPr>
                      <a:r>
                        <a:rPr lang="en-GB" sz="1100">
                          <a:effectLst/>
                          <a:latin typeface="Arial" panose="020B0604020202020204" pitchFamily="34" charset="0"/>
                          <a:cs typeface="Arial" panose="020B0604020202020204" pitchFamily="34" charset="0"/>
                        </a:rPr>
                        <a:t> </a:t>
                      </a:r>
                      <a:endParaRPr lang="en-GB" sz="11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r>
              <a:tr h="0">
                <a:tc>
                  <a:txBody>
                    <a:bodyPr/>
                    <a:lstStyle/>
                    <a:p>
                      <a:pPr>
                        <a:lnSpc>
                          <a:spcPct val="107000"/>
                        </a:lnSpc>
                        <a:spcAft>
                          <a:spcPts val="0"/>
                        </a:spcAft>
                      </a:pPr>
                      <a:r>
                        <a:rPr lang="en-GB" sz="1200" dirty="0" smtClean="0">
                          <a:effectLst/>
                          <a:latin typeface="Arial" panose="020B0604020202020204" pitchFamily="34" charset="0"/>
                          <a:cs typeface="Arial" panose="020B0604020202020204" pitchFamily="34" charset="0"/>
                        </a:rPr>
                        <a:t>External</a:t>
                      </a:r>
                      <a:r>
                        <a:rPr lang="en-GB" sz="1200" baseline="0" dirty="0" smtClean="0">
                          <a:effectLst/>
                          <a:latin typeface="Arial" panose="020B0604020202020204" pitchFamily="34" charset="0"/>
                          <a:cs typeface="Arial" panose="020B0604020202020204" pitchFamily="34" charset="0"/>
                        </a:rPr>
                        <a:t> / </a:t>
                      </a:r>
                      <a:r>
                        <a:rPr lang="en-GB" sz="1200" dirty="0" smtClean="0">
                          <a:effectLst/>
                          <a:latin typeface="Arial" panose="020B0604020202020204" pitchFamily="34" charset="0"/>
                          <a:cs typeface="Arial" panose="020B0604020202020204" pitchFamily="34" charset="0"/>
                        </a:rPr>
                        <a:t>Public:</a:t>
                      </a:r>
                      <a:endParaRPr lang="en-GB" sz="12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indent="0" algn="l" defTabSz="457200" rtl="0" eaLnBrk="1" fontAlgn="auto" latinLnBrk="0" hangingPunct="1">
                        <a:lnSpc>
                          <a:spcPct val="107000"/>
                        </a:lnSpc>
                        <a:spcBef>
                          <a:spcPts val="0"/>
                        </a:spcBef>
                        <a:spcAft>
                          <a:spcPts val="0"/>
                        </a:spcAft>
                        <a:buClrTx/>
                        <a:buSzTx/>
                        <a:buFontTx/>
                        <a:buNone/>
                        <a:tabLst/>
                        <a:defRPr/>
                      </a:pPr>
                      <a:r>
                        <a:rPr lang="en-GB" sz="1100" dirty="0" smtClean="0">
                          <a:effectLst/>
                          <a:latin typeface="Arial" panose="020B0604020202020204" pitchFamily="34" charset="0"/>
                          <a:cs typeface="Arial" panose="020B0604020202020204" pitchFamily="34" charset="0"/>
                        </a:rPr>
                        <a:t>Message 3</a:t>
                      </a:r>
                      <a:endParaRPr lang="en-GB" sz="1100" dirty="0" smtClean="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07000"/>
                        </a:lnSpc>
                        <a:spcAft>
                          <a:spcPts val="0"/>
                        </a:spcAft>
                      </a:pPr>
                      <a:r>
                        <a:rPr lang="en-GB" sz="1100">
                          <a:effectLst/>
                          <a:latin typeface="Arial" panose="020B0604020202020204" pitchFamily="34" charset="0"/>
                          <a:cs typeface="Arial" panose="020B0604020202020204" pitchFamily="34" charset="0"/>
                        </a:rPr>
                        <a:t> </a:t>
                      </a:r>
                      <a:endParaRPr lang="en-GB" sz="11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indent="0" algn="l" defTabSz="457200" rtl="0" eaLnBrk="1" fontAlgn="auto" latinLnBrk="0" hangingPunct="1">
                        <a:lnSpc>
                          <a:spcPct val="107000"/>
                        </a:lnSpc>
                        <a:spcBef>
                          <a:spcPts val="0"/>
                        </a:spcBef>
                        <a:spcAft>
                          <a:spcPts val="0"/>
                        </a:spcAft>
                        <a:buClrTx/>
                        <a:buSzTx/>
                        <a:buFontTx/>
                        <a:buNone/>
                        <a:tabLst/>
                        <a:defRPr/>
                      </a:pPr>
                      <a:r>
                        <a:rPr lang="en-GB" sz="1100" dirty="0" smtClean="0">
                          <a:effectLst/>
                          <a:latin typeface="Arial" panose="020B0604020202020204" pitchFamily="34" charset="0"/>
                          <a:cs typeface="Arial" panose="020B0604020202020204" pitchFamily="34" charset="0"/>
                        </a:rPr>
                        <a:t>Message 3</a:t>
                      </a:r>
                      <a:endParaRPr lang="en-GB" sz="1100" dirty="0" smtClean="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07000"/>
                        </a:lnSpc>
                        <a:spcAft>
                          <a:spcPts val="0"/>
                        </a:spcAft>
                      </a:pPr>
                      <a:r>
                        <a:rPr lang="en-GB" sz="1100" dirty="0">
                          <a:effectLst/>
                          <a:latin typeface="Arial" panose="020B0604020202020204" pitchFamily="34" charset="0"/>
                          <a:cs typeface="Arial" panose="020B0604020202020204" pitchFamily="34" charset="0"/>
                        </a:rPr>
                        <a:t> </a:t>
                      </a:r>
                      <a:endParaRPr lang="en-GB" sz="1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07000"/>
                        </a:lnSpc>
                        <a:spcAft>
                          <a:spcPts val="0"/>
                        </a:spcAft>
                      </a:pPr>
                      <a:r>
                        <a:rPr lang="en-GB" sz="1100" dirty="0">
                          <a:effectLst/>
                          <a:latin typeface="Arial" panose="020B0604020202020204" pitchFamily="34" charset="0"/>
                          <a:cs typeface="Arial" panose="020B0604020202020204" pitchFamily="34" charset="0"/>
                        </a:rPr>
                        <a:t> </a:t>
                      </a:r>
                      <a:endParaRPr lang="en-GB" sz="1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07000"/>
                        </a:lnSpc>
                        <a:spcAft>
                          <a:spcPts val="0"/>
                        </a:spcAft>
                      </a:pPr>
                      <a:r>
                        <a:rPr lang="en-GB" sz="1100" dirty="0">
                          <a:effectLst/>
                          <a:latin typeface="Arial" panose="020B0604020202020204" pitchFamily="34" charset="0"/>
                          <a:cs typeface="Arial" panose="020B0604020202020204" pitchFamily="34" charset="0"/>
                        </a:rPr>
                        <a:t> </a:t>
                      </a:r>
                      <a:r>
                        <a:rPr lang="en-GB" sz="1100" dirty="0" smtClean="0">
                          <a:effectLst/>
                          <a:latin typeface="Arial" panose="020B0604020202020204" pitchFamily="34" charset="0"/>
                          <a:cs typeface="Arial" panose="020B0604020202020204" pitchFamily="34" charset="0"/>
                        </a:rPr>
                        <a:t>Message 3</a:t>
                      </a:r>
                      <a:endParaRPr lang="en-GB" sz="1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r>
              <a:tr h="0">
                <a:tc>
                  <a:txBody>
                    <a:bodyPr/>
                    <a:lstStyle/>
                    <a:p>
                      <a:pPr>
                        <a:lnSpc>
                          <a:spcPct val="107000"/>
                        </a:lnSpc>
                        <a:spcAft>
                          <a:spcPts val="0"/>
                        </a:spcAft>
                      </a:pPr>
                      <a:r>
                        <a:rPr lang="en-GB" sz="1200" dirty="0" smtClean="0">
                          <a:effectLst/>
                          <a:latin typeface="Arial" panose="020B0604020202020204" pitchFamily="34" charset="0"/>
                          <a:cs typeface="Arial" panose="020B0604020202020204" pitchFamily="34" charset="0"/>
                        </a:rPr>
                        <a:t>External</a:t>
                      </a:r>
                      <a:r>
                        <a:rPr lang="en-GB" sz="1200" baseline="0" dirty="0" smtClean="0">
                          <a:effectLst/>
                          <a:latin typeface="Arial" panose="020B0604020202020204" pitchFamily="34" charset="0"/>
                          <a:cs typeface="Arial" panose="020B0604020202020204" pitchFamily="34" charset="0"/>
                        </a:rPr>
                        <a:t> / </a:t>
                      </a:r>
                      <a:endParaRPr lang="en-GB" sz="1200" dirty="0">
                        <a:effectLst/>
                        <a:latin typeface="Arial" panose="020B0604020202020204" pitchFamily="34" charset="0"/>
                        <a:cs typeface="Arial" panose="020B0604020202020204" pitchFamily="34" charset="0"/>
                      </a:endParaRPr>
                    </a:p>
                    <a:p>
                      <a:pPr>
                        <a:lnSpc>
                          <a:spcPct val="107000"/>
                        </a:lnSpc>
                        <a:spcAft>
                          <a:spcPts val="0"/>
                        </a:spcAft>
                      </a:pPr>
                      <a:r>
                        <a:rPr lang="en-GB" sz="1200" dirty="0" smtClean="0">
                          <a:effectLst/>
                          <a:latin typeface="Arial" panose="020B0604020202020204" pitchFamily="34" charset="0"/>
                          <a:cs typeface="Arial" panose="020B0604020202020204" pitchFamily="34" charset="0"/>
                        </a:rPr>
                        <a:t>Stakeholders:</a:t>
                      </a:r>
                      <a:endParaRPr lang="en-GB" sz="12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indent="0" algn="l" defTabSz="457200" rtl="0" eaLnBrk="1" fontAlgn="auto" latinLnBrk="0" hangingPunct="1">
                        <a:lnSpc>
                          <a:spcPct val="107000"/>
                        </a:lnSpc>
                        <a:spcBef>
                          <a:spcPts val="0"/>
                        </a:spcBef>
                        <a:spcAft>
                          <a:spcPts val="0"/>
                        </a:spcAft>
                        <a:buClrTx/>
                        <a:buSzTx/>
                        <a:buFontTx/>
                        <a:buNone/>
                        <a:tabLst/>
                        <a:defRPr/>
                      </a:pPr>
                      <a:r>
                        <a:rPr lang="en-GB" sz="1100" dirty="0" smtClean="0">
                          <a:effectLst/>
                          <a:latin typeface="Arial" panose="020B0604020202020204" pitchFamily="34" charset="0"/>
                          <a:cs typeface="Arial" panose="020B0604020202020204" pitchFamily="34" charset="0"/>
                        </a:rPr>
                        <a:t>Message 4</a:t>
                      </a:r>
                      <a:endParaRPr lang="en-GB" sz="1100" dirty="0" smtClean="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07000"/>
                        </a:lnSpc>
                        <a:spcAft>
                          <a:spcPts val="0"/>
                        </a:spcAft>
                      </a:pPr>
                      <a:r>
                        <a:rPr lang="en-GB" sz="1100" dirty="0">
                          <a:effectLst/>
                          <a:latin typeface="Arial" panose="020B0604020202020204" pitchFamily="34" charset="0"/>
                          <a:cs typeface="Arial" panose="020B0604020202020204" pitchFamily="34" charset="0"/>
                        </a:rPr>
                        <a:t> </a:t>
                      </a:r>
                      <a:endParaRPr lang="en-GB" sz="1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indent="0" algn="l" defTabSz="457200" rtl="0" eaLnBrk="1" fontAlgn="auto" latinLnBrk="0" hangingPunct="1">
                        <a:lnSpc>
                          <a:spcPct val="107000"/>
                        </a:lnSpc>
                        <a:spcBef>
                          <a:spcPts val="0"/>
                        </a:spcBef>
                        <a:spcAft>
                          <a:spcPts val="0"/>
                        </a:spcAft>
                        <a:buClrTx/>
                        <a:buSzTx/>
                        <a:buFontTx/>
                        <a:buNone/>
                        <a:tabLst/>
                        <a:defRPr/>
                      </a:pPr>
                      <a:r>
                        <a:rPr lang="en-GB" sz="1100" dirty="0" smtClean="0">
                          <a:effectLst/>
                          <a:latin typeface="Arial" panose="020B0604020202020204" pitchFamily="34" charset="0"/>
                          <a:cs typeface="Arial" panose="020B0604020202020204" pitchFamily="34" charset="0"/>
                        </a:rPr>
                        <a:t>Message 3</a:t>
                      </a:r>
                      <a:endParaRPr lang="en-GB" sz="1100" dirty="0" smtClean="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07000"/>
                        </a:lnSpc>
                        <a:spcAft>
                          <a:spcPts val="0"/>
                        </a:spcAft>
                      </a:pPr>
                      <a:r>
                        <a:rPr lang="en-GB" sz="1100">
                          <a:effectLst/>
                          <a:latin typeface="Arial" panose="020B0604020202020204" pitchFamily="34" charset="0"/>
                          <a:cs typeface="Arial" panose="020B0604020202020204" pitchFamily="34" charset="0"/>
                        </a:rPr>
                        <a:t> </a:t>
                      </a:r>
                      <a:endParaRPr lang="en-GB" sz="11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07000"/>
                        </a:lnSpc>
                        <a:spcAft>
                          <a:spcPts val="0"/>
                        </a:spcAft>
                      </a:pPr>
                      <a:r>
                        <a:rPr lang="en-GB" sz="1100" dirty="0">
                          <a:effectLst/>
                          <a:latin typeface="Arial" panose="020B0604020202020204" pitchFamily="34" charset="0"/>
                          <a:cs typeface="Arial" panose="020B0604020202020204" pitchFamily="34" charset="0"/>
                        </a:rPr>
                        <a:t> </a:t>
                      </a:r>
                      <a:endParaRPr lang="en-GB" sz="1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07000"/>
                        </a:lnSpc>
                        <a:spcAft>
                          <a:spcPts val="0"/>
                        </a:spcAft>
                      </a:pPr>
                      <a:r>
                        <a:rPr lang="en-GB" sz="1100" dirty="0">
                          <a:effectLst/>
                          <a:latin typeface="Arial" panose="020B0604020202020204" pitchFamily="34" charset="0"/>
                          <a:cs typeface="Arial" panose="020B0604020202020204" pitchFamily="34" charset="0"/>
                        </a:rPr>
                        <a:t> </a:t>
                      </a:r>
                      <a:r>
                        <a:rPr lang="en-GB" sz="1100" dirty="0" smtClean="0">
                          <a:effectLst/>
                          <a:latin typeface="Arial" panose="020B0604020202020204" pitchFamily="34" charset="0"/>
                          <a:cs typeface="Arial" panose="020B0604020202020204" pitchFamily="34" charset="0"/>
                        </a:rPr>
                        <a:t>Message 4</a:t>
                      </a:r>
                      <a:endParaRPr lang="en-GB" sz="1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r>
            </a:tbl>
          </a:graphicData>
        </a:graphic>
      </p:graphicFrame>
      <p:sp>
        <p:nvSpPr>
          <p:cNvPr id="2" name="Rectangle 1"/>
          <p:cNvSpPr/>
          <p:nvPr/>
        </p:nvSpPr>
        <p:spPr>
          <a:xfrm>
            <a:off x="457200" y="3997513"/>
            <a:ext cx="8229600" cy="1015663"/>
          </a:xfrm>
          <a:prstGeom prst="rect">
            <a:avLst/>
          </a:prstGeom>
        </p:spPr>
        <p:txBody>
          <a:bodyPr wrap="square">
            <a:spAutoFit/>
          </a:bodyPr>
          <a:lstStyle/>
          <a:p>
            <a:r>
              <a:rPr lang="en-GB" b="1" dirty="0">
                <a:latin typeface="Arial" panose="020B0604020202020204" pitchFamily="34" charset="0"/>
                <a:cs typeface="Arial" panose="020B0604020202020204" pitchFamily="34" charset="0"/>
              </a:rPr>
              <a:t>Communications Calendar </a:t>
            </a:r>
          </a:p>
          <a:p>
            <a:pPr marL="1166813"/>
            <a:r>
              <a:rPr lang="en-GB" sz="1400" dirty="0">
                <a:latin typeface="Arial" panose="020B0604020202020204" pitchFamily="34" charset="0"/>
                <a:cs typeface="Arial" panose="020B0604020202020204" pitchFamily="34" charset="0"/>
              </a:rPr>
              <a:t>Once your strategic plan is in place, develop a matrix</a:t>
            </a:r>
            <a:r>
              <a:rPr lang="en-GB" sz="1400" b="1" dirty="0">
                <a:latin typeface="Arial" panose="020B0604020202020204" pitchFamily="34" charset="0"/>
                <a:cs typeface="Arial" panose="020B0604020202020204" pitchFamily="34" charset="0"/>
              </a:rPr>
              <a:t> </a:t>
            </a:r>
            <a:r>
              <a:rPr lang="en-GB" sz="1400" dirty="0">
                <a:latin typeface="Arial" panose="020B0604020202020204" pitchFamily="34" charset="0"/>
                <a:cs typeface="Arial" panose="020B0604020202020204" pitchFamily="34" charset="0"/>
              </a:rPr>
              <a:t>for the year, listing month by month all the channels and the key deliverables / milestones for all activities produced or organised by the association.</a:t>
            </a:r>
            <a:endParaRPr lang="en-GB" sz="1400" dirty="0">
              <a:latin typeface="Arial" panose="020B0604020202020204" pitchFamily="34" charset="0"/>
              <a:cs typeface="Arial" panose="020B0604020202020204" pitchFamily="34" charset="0"/>
            </a:endParaRPr>
          </a:p>
        </p:txBody>
      </p:sp>
      <p:graphicFrame>
        <p:nvGraphicFramePr>
          <p:cNvPr id="6" name="Table 5"/>
          <p:cNvGraphicFramePr>
            <a:graphicFrameLocks noGrp="1"/>
          </p:cNvGraphicFramePr>
          <p:nvPr>
            <p:extLst>
              <p:ext uri="{D42A27DB-BD31-4B8C-83A1-F6EECF244321}">
                <p14:modId xmlns:p14="http://schemas.microsoft.com/office/powerpoint/2010/main" val="1608449133"/>
              </p:ext>
            </p:extLst>
          </p:nvPr>
        </p:nvGraphicFramePr>
        <p:xfrm>
          <a:off x="461257" y="5013176"/>
          <a:ext cx="8076459" cy="1115443"/>
        </p:xfrm>
        <a:graphic>
          <a:graphicData uri="http://schemas.openxmlformats.org/drawingml/2006/table">
            <a:tbl>
              <a:tblPr firstRow="1" firstCol="1" bandRow="1">
                <a:tableStyleId>{7DF18680-E054-41AD-8BC1-D1AEF772440D}</a:tableStyleId>
              </a:tblPr>
              <a:tblGrid>
                <a:gridCol w="1523729"/>
                <a:gridCol w="1080120"/>
                <a:gridCol w="1008112"/>
                <a:gridCol w="1080120"/>
                <a:gridCol w="1152128"/>
                <a:gridCol w="1152128"/>
                <a:gridCol w="1080122"/>
              </a:tblGrid>
              <a:tr h="0">
                <a:tc>
                  <a:txBody>
                    <a:bodyPr/>
                    <a:lstStyle/>
                    <a:p>
                      <a:pPr>
                        <a:lnSpc>
                          <a:spcPct val="107000"/>
                        </a:lnSpc>
                        <a:spcAft>
                          <a:spcPts val="0"/>
                        </a:spcAft>
                      </a:pPr>
                      <a:r>
                        <a:rPr lang="en-GB" sz="1100" dirty="0">
                          <a:effectLst/>
                          <a:latin typeface="Arial" panose="020B0604020202020204" pitchFamily="34" charset="0"/>
                          <a:cs typeface="Arial" panose="020B0604020202020204" pitchFamily="34" charset="0"/>
                        </a:rPr>
                        <a:t> </a:t>
                      </a:r>
                      <a:endParaRPr lang="en-GB" sz="1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07000"/>
                        </a:lnSpc>
                        <a:spcAft>
                          <a:spcPts val="0"/>
                        </a:spcAft>
                      </a:pPr>
                      <a:r>
                        <a:rPr lang="en-GB" sz="1100" dirty="0" smtClean="0">
                          <a:effectLst/>
                          <a:latin typeface="Arial" panose="020B0604020202020204" pitchFamily="34" charset="0"/>
                          <a:cs typeface="Arial" panose="020B0604020202020204" pitchFamily="34" charset="0"/>
                        </a:rPr>
                        <a:t>Month</a:t>
                      </a:r>
                      <a:r>
                        <a:rPr lang="en-GB" sz="1100" baseline="0" dirty="0" smtClean="0">
                          <a:effectLst/>
                          <a:latin typeface="Arial" panose="020B0604020202020204" pitchFamily="34" charset="0"/>
                          <a:cs typeface="Arial" panose="020B0604020202020204" pitchFamily="34" charset="0"/>
                        </a:rPr>
                        <a:t> 1</a:t>
                      </a:r>
                      <a:endParaRPr lang="en-GB" sz="1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07000"/>
                        </a:lnSpc>
                        <a:spcAft>
                          <a:spcPts val="0"/>
                        </a:spcAft>
                      </a:pPr>
                      <a:r>
                        <a:rPr lang="en-GB" sz="1100" dirty="0" smtClean="0">
                          <a:effectLst/>
                          <a:latin typeface="Arial" panose="020B0604020202020204" pitchFamily="34" charset="0"/>
                          <a:cs typeface="Arial" panose="020B0604020202020204" pitchFamily="34" charset="0"/>
                        </a:rPr>
                        <a:t>Month 2</a:t>
                      </a:r>
                      <a:endParaRPr lang="en-GB" sz="1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07000"/>
                        </a:lnSpc>
                        <a:spcAft>
                          <a:spcPts val="0"/>
                        </a:spcAft>
                      </a:pPr>
                      <a:r>
                        <a:rPr lang="en-GB" sz="1100" dirty="0" smtClean="0">
                          <a:effectLst/>
                          <a:latin typeface="Arial" panose="020B0604020202020204" pitchFamily="34" charset="0"/>
                          <a:cs typeface="Arial" panose="020B0604020202020204" pitchFamily="34" charset="0"/>
                        </a:rPr>
                        <a:t>Month 3</a:t>
                      </a:r>
                      <a:endParaRPr lang="en-GB" sz="1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07000"/>
                        </a:lnSpc>
                        <a:spcAft>
                          <a:spcPts val="0"/>
                        </a:spcAft>
                      </a:pPr>
                      <a:r>
                        <a:rPr lang="en-GB" sz="1100" dirty="0" smtClean="0">
                          <a:effectLst/>
                          <a:latin typeface="Arial" panose="020B0604020202020204" pitchFamily="34" charset="0"/>
                          <a:cs typeface="Arial" panose="020B0604020202020204" pitchFamily="34" charset="0"/>
                        </a:rPr>
                        <a:t>Month 4</a:t>
                      </a:r>
                      <a:endParaRPr lang="en-GB" sz="1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07000"/>
                        </a:lnSpc>
                        <a:spcAft>
                          <a:spcPts val="0"/>
                        </a:spcAft>
                      </a:pPr>
                      <a:r>
                        <a:rPr lang="en-GB" sz="1100" dirty="0" smtClean="0">
                          <a:effectLst/>
                          <a:latin typeface="Arial" panose="020B0604020202020204" pitchFamily="34" charset="0"/>
                          <a:cs typeface="Arial" panose="020B0604020202020204" pitchFamily="34" charset="0"/>
                        </a:rPr>
                        <a:t>Month 5</a:t>
                      </a:r>
                      <a:endParaRPr lang="en-GB" sz="1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07000"/>
                        </a:lnSpc>
                        <a:spcAft>
                          <a:spcPts val="0"/>
                        </a:spcAft>
                      </a:pPr>
                      <a:r>
                        <a:rPr lang="en-GB" sz="1100">
                          <a:effectLst/>
                          <a:latin typeface="Arial" panose="020B0604020202020204" pitchFamily="34" charset="0"/>
                          <a:cs typeface="Arial" panose="020B0604020202020204" pitchFamily="34" charset="0"/>
                        </a:rPr>
                        <a:t> </a:t>
                      </a:r>
                      <a:endParaRPr lang="en-GB" sz="11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r>
              <a:tr h="0">
                <a:tc>
                  <a:txBody>
                    <a:bodyPr/>
                    <a:lstStyle/>
                    <a:p>
                      <a:pPr>
                        <a:lnSpc>
                          <a:spcPct val="107000"/>
                        </a:lnSpc>
                        <a:spcAft>
                          <a:spcPts val="0"/>
                        </a:spcAft>
                      </a:pPr>
                      <a:r>
                        <a:rPr lang="en-GB" sz="1200" dirty="0" smtClean="0">
                          <a:effectLst/>
                          <a:latin typeface="Arial" panose="020B0604020202020204" pitchFamily="34" charset="0"/>
                          <a:cs typeface="Arial" panose="020B0604020202020204" pitchFamily="34" charset="0"/>
                        </a:rPr>
                        <a:t>Milestones / Deliverables</a:t>
                      </a:r>
                      <a:endParaRPr lang="en-GB" sz="12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07000"/>
                        </a:lnSpc>
                        <a:spcAft>
                          <a:spcPts val="0"/>
                        </a:spcAft>
                      </a:pPr>
                      <a:r>
                        <a:rPr lang="en-GB" sz="1100" dirty="0" smtClean="0">
                          <a:effectLst/>
                          <a:latin typeface="Arial" panose="020B0604020202020204" pitchFamily="34" charset="0"/>
                          <a:cs typeface="Arial" panose="020B0604020202020204" pitchFamily="34" charset="0"/>
                        </a:rPr>
                        <a:t>Event</a:t>
                      </a:r>
                      <a:endParaRPr lang="en-GB" sz="1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07000"/>
                        </a:lnSpc>
                        <a:spcAft>
                          <a:spcPts val="0"/>
                        </a:spcAft>
                      </a:pPr>
                      <a:r>
                        <a:rPr lang="en-GB" sz="1100" dirty="0" smtClean="0">
                          <a:effectLst/>
                          <a:latin typeface="Arial" panose="020B0604020202020204" pitchFamily="34" charset="0"/>
                          <a:cs typeface="Arial" panose="020B0604020202020204" pitchFamily="34" charset="0"/>
                        </a:rPr>
                        <a:t>AGM</a:t>
                      </a:r>
                      <a:endParaRPr lang="en-GB" sz="1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07000"/>
                        </a:lnSpc>
                        <a:spcAft>
                          <a:spcPts val="0"/>
                        </a:spcAft>
                      </a:pPr>
                      <a:r>
                        <a:rPr lang="en-GB" sz="1100" dirty="0" smtClean="0">
                          <a:effectLst/>
                          <a:latin typeface="Arial" panose="020B0604020202020204" pitchFamily="34" charset="0"/>
                          <a:cs typeface="Arial" panose="020B0604020202020204" pitchFamily="34" charset="0"/>
                        </a:rPr>
                        <a:t>New Report</a:t>
                      </a:r>
                      <a:endParaRPr lang="en-GB" sz="1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07000"/>
                        </a:lnSpc>
                        <a:spcAft>
                          <a:spcPts val="0"/>
                        </a:spcAft>
                      </a:pPr>
                      <a:r>
                        <a:rPr lang="en-GB" sz="1100" dirty="0" smtClean="0">
                          <a:effectLst/>
                          <a:latin typeface="Arial" panose="020B0604020202020204" pitchFamily="34" charset="0"/>
                          <a:cs typeface="Arial" panose="020B0604020202020204" pitchFamily="34" charset="0"/>
                        </a:rPr>
                        <a:t>Publication</a:t>
                      </a:r>
                      <a:endParaRPr lang="en-GB" sz="1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07000"/>
                        </a:lnSpc>
                        <a:spcAft>
                          <a:spcPts val="0"/>
                        </a:spcAft>
                      </a:pPr>
                      <a:r>
                        <a:rPr lang="en-GB" sz="1100" dirty="0" smtClean="0">
                          <a:effectLst/>
                          <a:latin typeface="Arial" panose="020B0604020202020204" pitchFamily="34" charset="0"/>
                          <a:cs typeface="Arial" panose="020B0604020202020204" pitchFamily="34" charset="0"/>
                        </a:rPr>
                        <a:t>External event</a:t>
                      </a:r>
                      <a:endParaRPr lang="en-GB" sz="1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07000"/>
                        </a:lnSpc>
                        <a:spcAft>
                          <a:spcPts val="0"/>
                        </a:spcAft>
                      </a:pPr>
                      <a:r>
                        <a:rPr lang="en-GB" sz="1100" dirty="0">
                          <a:effectLst/>
                          <a:latin typeface="Arial" panose="020B0604020202020204" pitchFamily="34" charset="0"/>
                          <a:cs typeface="Arial" panose="020B0604020202020204" pitchFamily="34" charset="0"/>
                        </a:rPr>
                        <a:t> </a:t>
                      </a:r>
                      <a:endParaRPr lang="en-GB" sz="1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r>
              <a:tr h="0">
                <a:tc>
                  <a:txBody>
                    <a:bodyPr/>
                    <a:lstStyle/>
                    <a:p>
                      <a:pPr>
                        <a:lnSpc>
                          <a:spcPct val="107000"/>
                        </a:lnSpc>
                        <a:spcAft>
                          <a:spcPts val="0"/>
                        </a:spcAft>
                      </a:pPr>
                      <a:r>
                        <a:rPr lang="en-GB" sz="1200" dirty="0" smtClean="0">
                          <a:effectLst/>
                          <a:latin typeface="Arial" panose="020B0604020202020204" pitchFamily="34" charset="0"/>
                          <a:cs typeface="Arial" panose="020B0604020202020204" pitchFamily="34" charset="0"/>
                        </a:rPr>
                        <a:t>List of Channels: </a:t>
                      </a:r>
                      <a:r>
                        <a:rPr lang="en-GB" sz="1200" dirty="0" smtClean="0">
                          <a:effectLst/>
                          <a:latin typeface="Arial" panose="020B0604020202020204" pitchFamily="34" charset="0"/>
                          <a:cs typeface="Arial" panose="020B0604020202020204" pitchFamily="34" charset="0"/>
                        </a:rPr>
                        <a:t>  </a:t>
                      </a:r>
                      <a:r>
                        <a:rPr lang="en-GB" sz="1200" dirty="0" err="1" smtClean="0">
                          <a:effectLst/>
                          <a:latin typeface="Arial" panose="020B0604020202020204" pitchFamily="34" charset="0"/>
                          <a:cs typeface="Arial" panose="020B0604020202020204" pitchFamily="34" charset="0"/>
                        </a:rPr>
                        <a:t>eg</a:t>
                      </a:r>
                      <a:r>
                        <a:rPr lang="en-GB" sz="1200" dirty="0" smtClean="0">
                          <a:effectLst/>
                          <a:latin typeface="Arial" panose="020B0604020202020204" pitchFamily="34" charset="0"/>
                          <a:cs typeface="Arial" panose="020B0604020202020204" pitchFamily="34" charset="0"/>
                        </a:rPr>
                        <a:t> Website</a:t>
                      </a:r>
                      <a:endParaRPr lang="en-GB" sz="1200" dirty="0" smtClean="0">
                        <a:effectLst/>
                        <a:latin typeface="Arial" panose="020B0604020202020204" pitchFamily="34" charset="0"/>
                        <a:cs typeface="Arial" panose="020B0604020202020204" pitchFamily="34" charset="0"/>
                      </a:endParaRPr>
                    </a:p>
                  </a:txBody>
                  <a:tcPr marL="68580" marR="68580" marT="0" marB="0"/>
                </a:tc>
                <a:tc>
                  <a:txBody>
                    <a:bodyPr/>
                    <a:lstStyle/>
                    <a:p>
                      <a:pPr>
                        <a:lnSpc>
                          <a:spcPct val="107000"/>
                        </a:lnSpc>
                        <a:spcAft>
                          <a:spcPts val="0"/>
                        </a:spcAft>
                      </a:pPr>
                      <a:r>
                        <a:rPr lang="en-GB" sz="1100" dirty="0">
                          <a:effectLst/>
                          <a:latin typeface="Arial" panose="020B0604020202020204" pitchFamily="34" charset="0"/>
                          <a:cs typeface="Arial" panose="020B0604020202020204" pitchFamily="34" charset="0"/>
                        </a:rPr>
                        <a:t>Message </a:t>
                      </a:r>
                      <a:r>
                        <a:rPr lang="en-GB" sz="1100" dirty="0" smtClean="0">
                          <a:effectLst/>
                          <a:latin typeface="Arial" panose="020B0604020202020204" pitchFamily="34" charset="0"/>
                          <a:cs typeface="Arial" panose="020B0604020202020204" pitchFamily="34" charset="0"/>
                        </a:rPr>
                        <a:t>/ Action</a:t>
                      </a:r>
                      <a:endParaRPr lang="en-GB" sz="1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07000"/>
                        </a:lnSpc>
                        <a:spcAft>
                          <a:spcPts val="0"/>
                        </a:spcAft>
                      </a:pPr>
                      <a:r>
                        <a:rPr lang="en-GB" sz="1100" dirty="0" smtClean="0">
                          <a:effectLst/>
                          <a:latin typeface="Arial" panose="020B0604020202020204" pitchFamily="34" charset="0"/>
                          <a:cs typeface="Arial" panose="020B0604020202020204" pitchFamily="34" charset="0"/>
                        </a:rPr>
                        <a:t>Message / Action</a:t>
                      </a:r>
                      <a:endParaRPr lang="en-GB" sz="1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07000"/>
                        </a:lnSpc>
                        <a:spcAft>
                          <a:spcPts val="0"/>
                        </a:spcAft>
                      </a:pPr>
                      <a:r>
                        <a:rPr lang="en-GB" sz="1100" dirty="0" smtClean="0">
                          <a:effectLst/>
                          <a:latin typeface="Arial" panose="020B0604020202020204" pitchFamily="34" charset="0"/>
                          <a:cs typeface="Arial" panose="020B0604020202020204" pitchFamily="34" charset="0"/>
                        </a:rPr>
                        <a:t>Message / Action</a:t>
                      </a:r>
                      <a:endParaRPr lang="en-GB" sz="1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07000"/>
                        </a:lnSpc>
                        <a:spcAft>
                          <a:spcPts val="0"/>
                        </a:spcAft>
                      </a:pPr>
                      <a:r>
                        <a:rPr lang="en-GB" sz="1100" dirty="0" smtClean="0">
                          <a:effectLst/>
                          <a:latin typeface="Arial" panose="020B0604020202020204" pitchFamily="34" charset="0"/>
                          <a:cs typeface="Arial" panose="020B0604020202020204" pitchFamily="34" charset="0"/>
                        </a:rPr>
                        <a:t>Message / Action</a:t>
                      </a:r>
                      <a:endParaRPr lang="en-GB" sz="1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07000"/>
                        </a:lnSpc>
                        <a:spcAft>
                          <a:spcPts val="0"/>
                        </a:spcAft>
                      </a:pPr>
                      <a:r>
                        <a:rPr lang="en-GB" sz="1100" dirty="0" smtClean="0">
                          <a:effectLst/>
                          <a:latin typeface="Arial" panose="020B0604020202020204" pitchFamily="34" charset="0"/>
                          <a:cs typeface="Arial" panose="020B0604020202020204" pitchFamily="34" charset="0"/>
                        </a:rPr>
                        <a:t>Message / Action</a:t>
                      </a:r>
                      <a:endParaRPr lang="en-GB" sz="1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07000"/>
                        </a:lnSpc>
                        <a:spcAft>
                          <a:spcPts val="0"/>
                        </a:spcAft>
                      </a:pPr>
                      <a:r>
                        <a:rPr lang="en-GB" sz="1100" dirty="0">
                          <a:effectLst/>
                          <a:latin typeface="Arial" panose="020B0604020202020204" pitchFamily="34" charset="0"/>
                          <a:cs typeface="Arial" panose="020B0604020202020204" pitchFamily="34" charset="0"/>
                        </a:rPr>
                        <a:t> </a:t>
                      </a:r>
                      <a:endParaRPr lang="en-GB" sz="1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r>
              <a:tr h="0">
                <a:tc>
                  <a:txBody>
                    <a:bodyPr/>
                    <a:lstStyle/>
                    <a:p>
                      <a:pPr>
                        <a:lnSpc>
                          <a:spcPct val="107000"/>
                        </a:lnSpc>
                        <a:spcAft>
                          <a:spcPts val="0"/>
                        </a:spcAft>
                      </a:pPr>
                      <a:r>
                        <a:rPr lang="en-GB" sz="1200" dirty="0" smtClean="0">
                          <a:effectLst/>
                          <a:latin typeface="Arial" panose="020B0604020202020204" pitchFamily="34" charset="0"/>
                          <a:cs typeface="Arial" panose="020B0604020202020204" pitchFamily="34" charset="0"/>
                        </a:rPr>
                        <a:t>Publications</a:t>
                      </a:r>
                      <a:endParaRPr lang="en-GB" sz="12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07000"/>
                        </a:lnSpc>
                        <a:spcAft>
                          <a:spcPts val="0"/>
                        </a:spcAft>
                      </a:pPr>
                      <a:endParaRPr lang="en-GB" sz="1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07000"/>
                        </a:lnSpc>
                        <a:spcAft>
                          <a:spcPts val="0"/>
                        </a:spcAft>
                      </a:pPr>
                      <a:endParaRPr lang="en-GB" sz="1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07000"/>
                        </a:lnSpc>
                        <a:spcAft>
                          <a:spcPts val="0"/>
                        </a:spcAft>
                      </a:pPr>
                      <a:endParaRPr lang="en-GB" sz="1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07000"/>
                        </a:lnSpc>
                        <a:spcAft>
                          <a:spcPts val="0"/>
                        </a:spcAft>
                      </a:pPr>
                      <a:endParaRPr lang="en-GB" sz="1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07000"/>
                        </a:lnSpc>
                        <a:spcAft>
                          <a:spcPts val="0"/>
                        </a:spcAft>
                      </a:pPr>
                      <a:endParaRPr lang="en-GB" sz="1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07000"/>
                        </a:lnSpc>
                        <a:spcAft>
                          <a:spcPts val="0"/>
                        </a:spcAft>
                      </a:pPr>
                      <a:endParaRPr lang="en-GB" sz="1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r>
            </a:tbl>
          </a:graphicData>
        </a:graphic>
      </p:graphicFrame>
    </p:spTree>
    <p:extLst>
      <p:ext uri="{BB962C8B-B14F-4D97-AF65-F5344CB8AC3E}">
        <p14:creationId xmlns:p14="http://schemas.microsoft.com/office/powerpoint/2010/main" val="42456722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583</TotalTime>
  <Words>292</Words>
  <Application>Microsoft Office PowerPoint</Application>
  <PresentationFormat>On-screen Show (4:3)</PresentationFormat>
  <Paragraphs>103</Paragraphs>
  <Slides>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vt:i4>
      </vt:variant>
    </vt:vector>
  </HeadingPairs>
  <TitlesOfParts>
    <vt:vector size="10" baseType="lpstr">
      <vt:lpstr>Arial</vt:lpstr>
      <vt:lpstr>Calibri</vt:lpstr>
      <vt:lpstr>Corbel</vt:lpstr>
      <vt:lpstr>Courier New</vt:lpstr>
      <vt:lpstr>Wingdings</vt:lpstr>
      <vt:lpstr>Office Theme</vt:lpstr>
      <vt:lpstr>PowerPoint Presentation</vt:lpstr>
      <vt:lpstr>Communication Planning Tool</vt:lpstr>
      <vt:lpstr>Key take aways - Messages</vt:lpstr>
      <vt:lpstr>Key take aways - Tools</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wpc meeting room</dc:creator>
  <cp:lastModifiedBy>ulrike onlonski</cp:lastModifiedBy>
  <cp:revision>60</cp:revision>
  <dcterms:created xsi:type="dcterms:W3CDTF">2012-09-19T09:45:06Z</dcterms:created>
  <dcterms:modified xsi:type="dcterms:W3CDTF">2015-11-10T17:15:34Z</dcterms:modified>
</cp:coreProperties>
</file>