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</p:sldIdLst>
  <p:sldSz cx="12192000" cy="7112000"/>
  <p:notesSz cx="12192000" cy="7112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14520" y="2665915"/>
            <a:ext cx="4962959" cy="1082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7340" y="4650587"/>
            <a:ext cx="9157319" cy="121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635760"/>
            <a:ext cx="530352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635760"/>
            <a:ext cx="530352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43144" y="1477858"/>
            <a:ext cx="5038725" cy="0"/>
          </a:xfrm>
          <a:custGeom>
            <a:avLst/>
            <a:gdLst/>
            <a:ahLst/>
            <a:cxnLst/>
            <a:rect l="l" t="t" r="r" b="b"/>
            <a:pathLst>
              <a:path w="5038725">
                <a:moveTo>
                  <a:pt x="0" y="0"/>
                </a:moveTo>
                <a:lnTo>
                  <a:pt x="5038344" y="0"/>
                </a:lnTo>
              </a:path>
            </a:pathLst>
          </a:custGeom>
          <a:ln w="975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559552" y="1837387"/>
            <a:ext cx="719455" cy="222885"/>
          </a:xfrm>
          <a:custGeom>
            <a:avLst/>
            <a:gdLst/>
            <a:ahLst/>
            <a:cxnLst/>
            <a:rect l="l" t="t" r="r" b="b"/>
            <a:pathLst>
              <a:path w="719454" h="222885">
                <a:moveTo>
                  <a:pt x="0" y="0"/>
                </a:moveTo>
                <a:lnTo>
                  <a:pt x="719327" y="0"/>
                </a:lnTo>
                <a:lnTo>
                  <a:pt x="719327" y="222504"/>
                </a:lnTo>
                <a:lnTo>
                  <a:pt x="0" y="2225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5352282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8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534143" y="5713337"/>
            <a:ext cx="719455" cy="207645"/>
          </a:xfrm>
          <a:custGeom>
            <a:avLst/>
            <a:gdLst/>
            <a:ahLst/>
            <a:cxnLst/>
            <a:rect l="l" t="t" r="r" b="b"/>
            <a:pathLst>
              <a:path w="719454" h="207645">
                <a:moveTo>
                  <a:pt x="0" y="0"/>
                </a:moveTo>
                <a:lnTo>
                  <a:pt x="719327" y="0"/>
                </a:lnTo>
                <a:lnTo>
                  <a:pt x="719327" y="207264"/>
                </a:lnTo>
                <a:lnTo>
                  <a:pt x="0" y="2072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7112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6732" y="2658746"/>
            <a:ext cx="3078535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24609" y="1952246"/>
            <a:ext cx="9542780" cy="3934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614160"/>
            <a:ext cx="390144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614160"/>
            <a:ext cx="280416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614160"/>
            <a:ext cx="280416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711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3026460" y="2665915"/>
            <a:ext cx="6139080" cy="1092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dirty="0">
                <a:latin typeface="+mj-lt"/>
              </a:rPr>
              <a:t>Denise Farrar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xfrm>
            <a:off x="1517341" y="4650587"/>
            <a:ext cx="915731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2875" marR="5080" indent="-2670810" algn="ctr">
              <a:lnSpc>
                <a:spcPct val="100000"/>
              </a:lnSpc>
            </a:pPr>
            <a:r>
              <a:rPr sz="3600" dirty="0">
                <a:latin typeface="+mn-lt"/>
              </a:rPr>
              <a:t>Communications and Fundraising Manager  </a:t>
            </a:r>
            <a:endParaRPr lang="es-ES_tradnl" sz="3600" dirty="0" smtClean="0">
              <a:latin typeface="+mn-lt"/>
            </a:endParaRPr>
          </a:p>
          <a:p>
            <a:pPr marL="2682875" marR="5080" indent="-2670810" algn="ctr">
              <a:lnSpc>
                <a:spcPct val="100000"/>
              </a:lnSpc>
            </a:pPr>
            <a:r>
              <a:rPr lang="es-ES_tradnl" sz="3600" dirty="0" smtClean="0">
                <a:latin typeface="+mn-lt"/>
              </a:rPr>
              <a:t>CISV </a:t>
            </a:r>
            <a:r>
              <a:rPr sz="3600" dirty="0" smtClean="0">
                <a:latin typeface="+mn-lt"/>
              </a:rPr>
              <a:t>International</a:t>
            </a:r>
            <a:endParaRPr sz="3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6732" y="2658746"/>
            <a:ext cx="3368068" cy="160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+mj-lt"/>
              </a:rPr>
              <a:t>Hello!</a:t>
            </a:r>
          </a:p>
        </p:txBody>
      </p:sp>
      <p:sp>
        <p:nvSpPr>
          <p:cNvPr id="3" name="object 3"/>
          <p:cNvSpPr/>
          <p:nvPr/>
        </p:nvSpPr>
        <p:spPr>
          <a:xfrm>
            <a:off x="3950685" y="1878728"/>
            <a:ext cx="4290695" cy="4116704"/>
          </a:xfrm>
          <a:custGeom>
            <a:avLst/>
            <a:gdLst/>
            <a:ahLst/>
            <a:cxnLst/>
            <a:rect l="l" t="t" r="r" b="b"/>
            <a:pathLst>
              <a:path w="4290695" h="4116704">
                <a:moveTo>
                  <a:pt x="752246" y="0"/>
                </a:moveTo>
                <a:lnTo>
                  <a:pt x="704744" y="1482"/>
                </a:lnTo>
                <a:lnTo>
                  <a:pt x="658018" y="5871"/>
                </a:lnTo>
                <a:lnTo>
                  <a:pt x="612155" y="13078"/>
                </a:lnTo>
                <a:lnTo>
                  <a:pt x="567245" y="23013"/>
                </a:lnTo>
                <a:lnTo>
                  <a:pt x="523377" y="35588"/>
                </a:lnTo>
                <a:lnTo>
                  <a:pt x="480639" y="50714"/>
                </a:lnTo>
                <a:lnTo>
                  <a:pt x="439120" y="68302"/>
                </a:lnTo>
                <a:lnTo>
                  <a:pt x="398908" y="88264"/>
                </a:lnTo>
                <a:lnTo>
                  <a:pt x="360094" y="110511"/>
                </a:lnTo>
                <a:lnTo>
                  <a:pt x="322765" y="134954"/>
                </a:lnTo>
                <a:lnTo>
                  <a:pt x="287010" y="161504"/>
                </a:lnTo>
                <a:lnTo>
                  <a:pt x="252919" y="190072"/>
                </a:lnTo>
                <a:lnTo>
                  <a:pt x="220579" y="220570"/>
                </a:lnTo>
                <a:lnTo>
                  <a:pt x="190081" y="252909"/>
                </a:lnTo>
                <a:lnTo>
                  <a:pt x="161511" y="287000"/>
                </a:lnTo>
                <a:lnTo>
                  <a:pt x="134961" y="322754"/>
                </a:lnTo>
                <a:lnTo>
                  <a:pt x="110517" y="360083"/>
                </a:lnTo>
                <a:lnTo>
                  <a:pt x="88269" y="398897"/>
                </a:lnTo>
                <a:lnTo>
                  <a:pt x="68306" y="439109"/>
                </a:lnTo>
                <a:lnTo>
                  <a:pt x="50717" y="480628"/>
                </a:lnTo>
                <a:lnTo>
                  <a:pt x="35590" y="523367"/>
                </a:lnTo>
                <a:lnTo>
                  <a:pt x="23014" y="567237"/>
                </a:lnTo>
                <a:lnTo>
                  <a:pt x="13078" y="612148"/>
                </a:lnTo>
                <a:lnTo>
                  <a:pt x="5872" y="658013"/>
                </a:lnTo>
                <a:lnTo>
                  <a:pt x="1482" y="704742"/>
                </a:lnTo>
                <a:lnTo>
                  <a:pt x="0" y="752246"/>
                </a:lnTo>
                <a:lnTo>
                  <a:pt x="0" y="2470708"/>
                </a:lnTo>
                <a:lnTo>
                  <a:pt x="1612" y="2520236"/>
                </a:lnTo>
                <a:lnTo>
                  <a:pt x="6380" y="2568916"/>
                </a:lnTo>
                <a:lnTo>
                  <a:pt x="14205" y="2616648"/>
                </a:lnTo>
                <a:lnTo>
                  <a:pt x="24986" y="2663331"/>
                </a:lnTo>
                <a:lnTo>
                  <a:pt x="38621" y="2708865"/>
                </a:lnTo>
                <a:lnTo>
                  <a:pt x="55010" y="2753148"/>
                </a:lnTo>
                <a:lnTo>
                  <a:pt x="74053" y="2796080"/>
                </a:lnTo>
                <a:lnTo>
                  <a:pt x="95648" y="2837561"/>
                </a:lnTo>
                <a:lnTo>
                  <a:pt x="119695" y="2877488"/>
                </a:lnTo>
                <a:lnTo>
                  <a:pt x="146093" y="2915762"/>
                </a:lnTo>
                <a:lnTo>
                  <a:pt x="174742" y="2952282"/>
                </a:lnTo>
                <a:lnTo>
                  <a:pt x="205540" y="2986948"/>
                </a:lnTo>
                <a:lnTo>
                  <a:pt x="238388" y="3019657"/>
                </a:lnTo>
                <a:lnTo>
                  <a:pt x="273184" y="3050310"/>
                </a:lnTo>
                <a:lnTo>
                  <a:pt x="309827" y="3078806"/>
                </a:lnTo>
                <a:lnTo>
                  <a:pt x="348217" y="3105044"/>
                </a:lnTo>
                <a:lnTo>
                  <a:pt x="388254" y="3128923"/>
                </a:lnTo>
                <a:lnTo>
                  <a:pt x="429836" y="3150343"/>
                </a:lnTo>
                <a:lnTo>
                  <a:pt x="472862" y="3169203"/>
                </a:lnTo>
                <a:lnTo>
                  <a:pt x="517233" y="3185401"/>
                </a:lnTo>
                <a:lnTo>
                  <a:pt x="562847" y="3198838"/>
                </a:lnTo>
                <a:lnTo>
                  <a:pt x="609604" y="3209413"/>
                </a:lnTo>
                <a:lnTo>
                  <a:pt x="657402" y="3217024"/>
                </a:lnTo>
                <a:lnTo>
                  <a:pt x="657402" y="3966095"/>
                </a:lnTo>
                <a:lnTo>
                  <a:pt x="664010" y="4010224"/>
                </a:lnTo>
                <a:lnTo>
                  <a:pt x="682766" y="4049690"/>
                </a:lnTo>
                <a:lnTo>
                  <a:pt x="712068" y="4082103"/>
                </a:lnTo>
                <a:lnTo>
                  <a:pt x="750316" y="4105071"/>
                </a:lnTo>
                <a:lnTo>
                  <a:pt x="793296" y="4115832"/>
                </a:lnTo>
                <a:lnTo>
                  <a:pt x="807847" y="4116539"/>
                </a:lnTo>
                <a:lnTo>
                  <a:pt x="836940" y="4113703"/>
                </a:lnTo>
                <a:lnTo>
                  <a:pt x="864943" y="4105308"/>
                </a:lnTo>
                <a:lnTo>
                  <a:pt x="891007" y="4091524"/>
                </a:lnTo>
                <a:lnTo>
                  <a:pt x="914285" y="4072521"/>
                </a:lnTo>
                <a:lnTo>
                  <a:pt x="1763788" y="3223006"/>
                </a:lnTo>
                <a:lnTo>
                  <a:pt x="3538385" y="3222955"/>
                </a:lnTo>
                <a:lnTo>
                  <a:pt x="3585886" y="3221472"/>
                </a:lnTo>
                <a:lnTo>
                  <a:pt x="3632613" y="3217083"/>
                </a:lnTo>
                <a:lnTo>
                  <a:pt x="3678475" y="3209876"/>
                </a:lnTo>
                <a:lnTo>
                  <a:pt x="3723385" y="3199941"/>
                </a:lnTo>
                <a:lnTo>
                  <a:pt x="3767254" y="3187365"/>
                </a:lnTo>
                <a:lnTo>
                  <a:pt x="3809992" y="3172239"/>
                </a:lnTo>
                <a:lnTo>
                  <a:pt x="3851511" y="3154650"/>
                </a:lnTo>
                <a:lnTo>
                  <a:pt x="3891722" y="3134688"/>
                </a:lnTo>
                <a:lnTo>
                  <a:pt x="3930536" y="3112440"/>
                </a:lnTo>
                <a:lnTo>
                  <a:pt x="3967865" y="3087997"/>
                </a:lnTo>
                <a:lnTo>
                  <a:pt x="4003620" y="3061447"/>
                </a:lnTo>
                <a:lnTo>
                  <a:pt x="4037712" y="3032878"/>
                </a:lnTo>
                <a:lnTo>
                  <a:pt x="4070051" y="3002380"/>
                </a:lnTo>
                <a:lnTo>
                  <a:pt x="4100550" y="2970040"/>
                </a:lnTo>
                <a:lnTo>
                  <a:pt x="4129119" y="2935949"/>
                </a:lnTo>
                <a:lnTo>
                  <a:pt x="4155670" y="2900195"/>
                </a:lnTo>
                <a:lnTo>
                  <a:pt x="4180114" y="2862866"/>
                </a:lnTo>
                <a:lnTo>
                  <a:pt x="4202361" y="2824051"/>
                </a:lnTo>
                <a:lnTo>
                  <a:pt x="4222324" y="2783840"/>
                </a:lnTo>
                <a:lnTo>
                  <a:pt x="4239914" y="2742321"/>
                </a:lnTo>
                <a:lnTo>
                  <a:pt x="4255041" y="2699582"/>
                </a:lnTo>
                <a:lnTo>
                  <a:pt x="4267616" y="2655713"/>
                </a:lnTo>
                <a:lnTo>
                  <a:pt x="4277552" y="2610802"/>
                </a:lnTo>
                <a:lnTo>
                  <a:pt x="4284759" y="2564939"/>
                </a:lnTo>
                <a:lnTo>
                  <a:pt x="4289148" y="2518211"/>
                </a:lnTo>
                <a:lnTo>
                  <a:pt x="4290631" y="2470708"/>
                </a:lnTo>
                <a:lnTo>
                  <a:pt x="4290631" y="752246"/>
                </a:lnTo>
                <a:lnTo>
                  <a:pt x="4289148" y="704742"/>
                </a:lnTo>
                <a:lnTo>
                  <a:pt x="4284759" y="658013"/>
                </a:lnTo>
                <a:lnTo>
                  <a:pt x="4277552" y="612148"/>
                </a:lnTo>
                <a:lnTo>
                  <a:pt x="4267616" y="567237"/>
                </a:lnTo>
                <a:lnTo>
                  <a:pt x="4255041" y="523367"/>
                </a:lnTo>
                <a:lnTo>
                  <a:pt x="4239914" y="480628"/>
                </a:lnTo>
                <a:lnTo>
                  <a:pt x="4222324" y="439109"/>
                </a:lnTo>
                <a:lnTo>
                  <a:pt x="4202361" y="398897"/>
                </a:lnTo>
                <a:lnTo>
                  <a:pt x="4180114" y="360083"/>
                </a:lnTo>
                <a:lnTo>
                  <a:pt x="4155670" y="322754"/>
                </a:lnTo>
                <a:lnTo>
                  <a:pt x="4129119" y="287000"/>
                </a:lnTo>
                <a:lnTo>
                  <a:pt x="4100550" y="252909"/>
                </a:lnTo>
                <a:lnTo>
                  <a:pt x="4070051" y="220570"/>
                </a:lnTo>
                <a:lnTo>
                  <a:pt x="4037712" y="190072"/>
                </a:lnTo>
                <a:lnTo>
                  <a:pt x="4003620" y="161504"/>
                </a:lnTo>
                <a:lnTo>
                  <a:pt x="3967865" y="134954"/>
                </a:lnTo>
                <a:lnTo>
                  <a:pt x="3930536" y="110511"/>
                </a:lnTo>
                <a:lnTo>
                  <a:pt x="3891722" y="88264"/>
                </a:lnTo>
                <a:lnTo>
                  <a:pt x="3851511" y="68302"/>
                </a:lnTo>
                <a:lnTo>
                  <a:pt x="3809992" y="50714"/>
                </a:lnTo>
                <a:lnTo>
                  <a:pt x="3767254" y="35588"/>
                </a:lnTo>
                <a:lnTo>
                  <a:pt x="3723385" y="23013"/>
                </a:lnTo>
                <a:lnTo>
                  <a:pt x="3678475" y="13078"/>
                </a:lnTo>
                <a:lnTo>
                  <a:pt x="3632613" y="5871"/>
                </a:lnTo>
                <a:lnTo>
                  <a:pt x="3585886" y="1482"/>
                </a:lnTo>
                <a:lnTo>
                  <a:pt x="3538385" y="0"/>
                </a:lnTo>
                <a:lnTo>
                  <a:pt x="752246" y="0"/>
                </a:lnTo>
                <a:close/>
              </a:path>
            </a:pathLst>
          </a:custGeom>
          <a:ln w="1016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692" y="873150"/>
            <a:ext cx="471170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+mj-lt"/>
              </a:rPr>
              <a:t>With your partner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8700" y="1947273"/>
            <a:ext cx="7687945" cy="34894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cs typeface="Arial"/>
              </a:rPr>
              <a:t>Stand back to back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cs typeface="Times New Roman"/>
            </a:endParaRPr>
          </a:p>
          <a:p>
            <a:pPr marL="12700" marR="556260">
              <a:lnSpc>
                <a:spcPct val="100000"/>
              </a:lnSpc>
            </a:pPr>
            <a:r>
              <a:rPr sz="3200" dirty="0">
                <a:cs typeface="Arial"/>
              </a:rPr>
              <a:t>One person opens the envelope and gives  instructions about what to draw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dirty="0">
                <a:cs typeface="Arial"/>
              </a:rPr>
              <a:t>The other person follows the instructions and  makes a drawing</a:t>
            </a:r>
          </a:p>
        </p:txBody>
      </p:sp>
      <p:sp>
        <p:nvSpPr>
          <p:cNvPr id="4" name="object 4"/>
          <p:cNvSpPr/>
          <p:nvPr/>
        </p:nvSpPr>
        <p:spPr>
          <a:xfrm>
            <a:off x="1996871" y="3103631"/>
            <a:ext cx="214629" cy="168910"/>
          </a:xfrm>
          <a:custGeom>
            <a:avLst/>
            <a:gdLst/>
            <a:ahLst/>
            <a:cxnLst/>
            <a:rect l="l" t="t" r="r" b="b"/>
            <a:pathLst>
              <a:path w="214630" h="168910">
                <a:moveTo>
                  <a:pt x="20612" y="81241"/>
                </a:moveTo>
                <a:lnTo>
                  <a:pt x="0" y="101942"/>
                </a:lnTo>
                <a:lnTo>
                  <a:pt x="66382" y="168325"/>
                </a:lnTo>
                <a:lnTo>
                  <a:pt x="107683" y="127025"/>
                </a:lnTo>
                <a:lnTo>
                  <a:pt x="66382" y="127025"/>
                </a:lnTo>
                <a:lnTo>
                  <a:pt x="20612" y="81241"/>
                </a:lnTo>
                <a:close/>
              </a:path>
              <a:path w="214630" h="168910">
                <a:moveTo>
                  <a:pt x="193332" y="0"/>
                </a:moveTo>
                <a:lnTo>
                  <a:pt x="66382" y="127025"/>
                </a:lnTo>
                <a:lnTo>
                  <a:pt x="107683" y="127025"/>
                </a:lnTo>
                <a:lnTo>
                  <a:pt x="214020" y="20688"/>
                </a:lnTo>
                <a:lnTo>
                  <a:pt x="193332" y="0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30396" y="3065285"/>
            <a:ext cx="295275" cy="295275"/>
          </a:xfrm>
          <a:custGeom>
            <a:avLst/>
            <a:gdLst/>
            <a:ahLst/>
            <a:cxnLst/>
            <a:rect l="l" t="t" r="r" b="b"/>
            <a:pathLst>
              <a:path w="295275" h="295275">
                <a:moveTo>
                  <a:pt x="147637" y="0"/>
                </a:moveTo>
                <a:lnTo>
                  <a:pt x="101115" y="7562"/>
                </a:lnTo>
                <a:lnTo>
                  <a:pt x="60605" y="28592"/>
                </a:lnTo>
                <a:lnTo>
                  <a:pt x="28592" y="60605"/>
                </a:lnTo>
                <a:lnTo>
                  <a:pt x="7562" y="101115"/>
                </a:lnTo>
                <a:lnTo>
                  <a:pt x="0" y="147637"/>
                </a:lnTo>
                <a:lnTo>
                  <a:pt x="7562" y="194159"/>
                </a:lnTo>
                <a:lnTo>
                  <a:pt x="28592" y="234669"/>
                </a:lnTo>
                <a:lnTo>
                  <a:pt x="60605" y="266682"/>
                </a:lnTo>
                <a:lnTo>
                  <a:pt x="101115" y="287712"/>
                </a:lnTo>
                <a:lnTo>
                  <a:pt x="147637" y="295275"/>
                </a:lnTo>
                <a:lnTo>
                  <a:pt x="194159" y="287712"/>
                </a:lnTo>
                <a:lnTo>
                  <a:pt x="234669" y="266682"/>
                </a:lnTo>
                <a:lnTo>
                  <a:pt x="235642" y="265709"/>
                </a:lnTo>
                <a:lnTo>
                  <a:pt x="147637" y="265709"/>
                </a:lnTo>
                <a:lnTo>
                  <a:pt x="101783" y="256395"/>
                </a:lnTo>
                <a:lnTo>
                  <a:pt x="64241" y="231033"/>
                </a:lnTo>
                <a:lnTo>
                  <a:pt x="38879" y="193491"/>
                </a:lnTo>
                <a:lnTo>
                  <a:pt x="29565" y="147637"/>
                </a:lnTo>
                <a:lnTo>
                  <a:pt x="38879" y="101783"/>
                </a:lnTo>
                <a:lnTo>
                  <a:pt x="64241" y="64241"/>
                </a:lnTo>
                <a:lnTo>
                  <a:pt x="101783" y="38879"/>
                </a:lnTo>
                <a:lnTo>
                  <a:pt x="147637" y="29565"/>
                </a:lnTo>
                <a:lnTo>
                  <a:pt x="184529" y="29565"/>
                </a:lnTo>
                <a:lnTo>
                  <a:pt x="203720" y="10312"/>
                </a:lnTo>
                <a:lnTo>
                  <a:pt x="190174" y="6204"/>
                </a:lnTo>
                <a:lnTo>
                  <a:pt x="176222" y="2936"/>
                </a:lnTo>
                <a:lnTo>
                  <a:pt x="161997" y="779"/>
                </a:lnTo>
                <a:lnTo>
                  <a:pt x="147637" y="0"/>
                </a:lnTo>
                <a:close/>
              </a:path>
              <a:path w="295275" h="295275">
                <a:moveTo>
                  <a:pt x="295274" y="147637"/>
                </a:moveTo>
                <a:lnTo>
                  <a:pt x="265709" y="147637"/>
                </a:lnTo>
                <a:lnTo>
                  <a:pt x="256395" y="193491"/>
                </a:lnTo>
                <a:lnTo>
                  <a:pt x="231033" y="231033"/>
                </a:lnTo>
                <a:lnTo>
                  <a:pt x="193491" y="256395"/>
                </a:lnTo>
                <a:lnTo>
                  <a:pt x="147637" y="265709"/>
                </a:lnTo>
                <a:lnTo>
                  <a:pt x="235642" y="265709"/>
                </a:lnTo>
                <a:lnTo>
                  <a:pt x="266682" y="234669"/>
                </a:lnTo>
                <a:lnTo>
                  <a:pt x="287712" y="194159"/>
                </a:lnTo>
                <a:lnTo>
                  <a:pt x="295274" y="147637"/>
                </a:lnTo>
                <a:close/>
              </a:path>
              <a:path w="295275" h="295275">
                <a:moveTo>
                  <a:pt x="184529" y="29565"/>
                </a:moveTo>
                <a:lnTo>
                  <a:pt x="147637" y="29565"/>
                </a:lnTo>
                <a:lnTo>
                  <a:pt x="156244" y="29836"/>
                </a:lnTo>
                <a:lnTo>
                  <a:pt x="164431" y="30653"/>
                </a:lnTo>
                <a:lnTo>
                  <a:pt x="172349" y="32024"/>
                </a:lnTo>
                <a:lnTo>
                  <a:pt x="180149" y="33959"/>
                </a:lnTo>
                <a:lnTo>
                  <a:pt x="184529" y="29565"/>
                </a:lnTo>
                <a:close/>
              </a:path>
            </a:pathLst>
          </a:custGeom>
          <a:solidFill>
            <a:srgbClr val="AA0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96871" y="2108443"/>
            <a:ext cx="214629" cy="168910"/>
          </a:xfrm>
          <a:custGeom>
            <a:avLst/>
            <a:gdLst/>
            <a:ahLst/>
            <a:cxnLst/>
            <a:rect l="l" t="t" r="r" b="b"/>
            <a:pathLst>
              <a:path w="214630" h="168910">
                <a:moveTo>
                  <a:pt x="20612" y="81241"/>
                </a:moveTo>
                <a:lnTo>
                  <a:pt x="0" y="101942"/>
                </a:lnTo>
                <a:lnTo>
                  <a:pt x="66382" y="168325"/>
                </a:lnTo>
                <a:lnTo>
                  <a:pt x="107683" y="127025"/>
                </a:lnTo>
                <a:lnTo>
                  <a:pt x="66382" y="127025"/>
                </a:lnTo>
                <a:lnTo>
                  <a:pt x="20612" y="81241"/>
                </a:lnTo>
                <a:close/>
              </a:path>
              <a:path w="214630" h="168910">
                <a:moveTo>
                  <a:pt x="193332" y="0"/>
                </a:moveTo>
                <a:lnTo>
                  <a:pt x="66382" y="127025"/>
                </a:lnTo>
                <a:lnTo>
                  <a:pt x="107683" y="127025"/>
                </a:lnTo>
                <a:lnTo>
                  <a:pt x="214020" y="20688"/>
                </a:lnTo>
                <a:lnTo>
                  <a:pt x="193332" y="0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0396" y="2070098"/>
            <a:ext cx="295275" cy="295275"/>
          </a:xfrm>
          <a:custGeom>
            <a:avLst/>
            <a:gdLst/>
            <a:ahLst/>
            <a:cxnLst/>
            <a:rect l="l" t="t" r="r" b="b"/>
            <a:pathLst>
              <a:path w="295275" h="295275">
                <a:moveTo>
                  <a:pt x="147637" y="0"/>
                </a:moveTo>
                <a:lnTo>
                  <a:pt x="101115" y="7562"/>
                </a:lnTo>
                <a:lnTo>
                  <a:pt x="60605" y="28592"/>
                </a:lnTo>
                <a:lnTo>
                  <a:pt x="28592" y="60605"/>
                </a:lnTo>
                <a:lnTo>
                  <a:pt x="7562" y="101115"/>
                </a:lnTo>
                <a:lnTo>
                  <a:pt x="0" y="147637"/>
                </a:lnTo>
                <a:lnTo>
                  <a:pt x="7562" y="194159"/>
                </a:lnTo>
                <a:lnTo>
                  <a:pt x="28592" y="234669"/>
                </a:lnTo>
                <a:lnTo>
                  <a:pt x="60605" y="266682"/>
                </a:lnTo>
                <a:lnTo>
                  <a:pt x="101115" y="287712"/>
                </a:lnTo>
                <a:lnTo>
                  <a:pt x="147637" y="295275"/>
                </a:lnTo>
                <a:lnTo>
                  <a:pt x="194159" y="287712"/>
                </a:lnTo>
                <a:lnTo>
                  <a:pt x="234669" y="266682"/>
                </a:lnTo>
                <a:lnTo>
                  <a:pt x="235642" y="265709"/>
                </a:lnTo>
                <a:lnTo>
                  <a:pt x="147637" y="265709"/>
                </a:lnTo>
                <a:lnTo>
                  <a:pt x="101783" y="256395"/>
                </a:lnTo>
                <a:lnTo>
                  <a:pt x="64241" y="231033"/>
                </a:lnTo>
                <a:lnTo>
                  <a:pt x="38879" y="193491"/>
                </a:lnTo>
                <a:lnTo>
                  <a:pt x="29565" y="147637"/>
                </a:lnTo>
                <a:lnTo>
                  <a:pt x="38879" y="101783"/>
                </a:lnTo>
                <a:lnTo>
                  <a:pt x="64241" y="64241"/>
                </a:lnTo>
                <a:lnTo>
                  <a:pt x="101783" y="38879"/>
                </a:lnTo>
                <a:lnTo>
                  <a:pt x="147637" y="29565"/>
                </a:lnTo>
                <a:lnTo>
                  <a:pt x="184529" y="29565"/>
                </a:lnTo>
                <a:lnTo>
                  <a:pt x="203720" y="10312"/>
                </a:lnTo>
                <a:lnTo>
                  <a:pt x="190174" y="6204"/>
                </a:lnTo>
                <a:lnTo>
                  <a:pt x="176222" y="2936"/>
                </a:lnTo>
                <a:lnTo>
                  <a:pt x="161997" y="779"/>
                </a:lnTo>
                <a:lnTo>
                  <a:pt x="147637" y="0"/>
                </a:lnTo>
                <a:close/>
              </a:path>
              <a:path w="295275" h="295275">
                <a:moveTo>
                  <a:pt x="295274" y="147637"/>
                </a:moveTo>
                <a:lnTo>
                  <a:pt x="265709" y="147637"/>
                </a:lnTo>
                <a:lnTo>
                  <a:pt x="256395" y="193491"/>
                </a:lnTo>
                <a:lnTo>
                  <a:pt x="231033" y="231033"/>
                </a:lnTo>
                <a:lnTo>
                  <a:pt x="193491" y="256395"/>
                </a:lnTo>
                <a:lnTo>
                  <a:pt x="147637" y="265709"/>
                </a:lnTo>
                <a:lnTo>
                  <a:pt x="235642" y="265709"/>
                </a:lnTo>
                <a:lnTo>
                  <a:pt x="266682" y="234669"/>
                </a:lnTo>
                <a:lnTo>
                  <a:pt x="287712" y="194159"/>
                </a:lnTo>
                <a:lnTo>
                  <a:pt x="295274" y="147637"/>
                </a:lnTo>
                <a:close/>
              </a:path>
              <a:path w="295275" h="295275">
                <a:moveTo>
                  <a:pt x="184529" y="29565"/>
                </a:moveTo>
                <a:lnTo>
                  <a:pt x="147637" y="29565"/>
                </a:lnTo>
                <a:lnTo>
                  <a:pt x="156244" y="29836"/>
                </a:lnTo>
                <a:lnTo>
                  <a:pt x="164431" y="30653"/>
                </a:lnTo>
                <a:lnTo>
                  <a:pt x="172349" y="32024"/>
                </a:lnTo>
                <a:lnTo>
                  <a:pt x="180149" y="33959"/>
                </a:lnTo>
                <a:lnTo>
                  <a:pt x="184529" y="29565"/>
                </a:lnTo>
                <a:close/>
              </a:path>
            </a:pathLst>
          </a:custGeom>
          <a:solidFill>
            <a:srgbClr val="AA0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96871" y="4554881"/>
            <a:ext cx="214629" cy="168910"/>
          </a:xfrm>
          <a:custGeom>
            <a:avLst/>
            <a:gdLst/>
            <a:ahLst/>
            <a:cxnLst/>
            <a:rect l="l" t="t" r="r" b="b"/>
            <a:pathLst>
              <a:path w="214630" h="168910">
                <a:moveTo>
                  <a:pt x="20612" y="81241"/>
                </a:moveTo>
                <a:lnTo>
                  <a:pt x="0" y="101942"/>
                </a:lnTo>
                <a:lnTo>
                  <a:pt x="66382" y="168325"/>
                </a:lnTo>
                <a:lnTo>
                  <a:pt x="107683" y="127025"/>
                </a:lnTo>
                <a:lnTo>
                  <a:pt x="66382" y="127025"/>
                </a:lnTo>
                <a:lnTo>
                  <a:pt x="20612" y="81241"/>
                </a:lnTo>
                <a:close/>
              </a:path>
              <a:path w="214630" h="168910">
                <a:moveTo>
                  <a:pt x="193332" y="0"/>
                </a:moveTo>
                <a:lnTo>
                  <a:pt x="66382" y="127025"/>
                </a:lnTo>
                <a:lnTo>
                  <a:pt x="107683" y="127025"/>
                </a:lnTo>
                <a:lnTo>
                  <a:pt x="214020" y="20688"/>
                </a:lnTo>
                <a:lnTo>
                  <a:pt x="193332" y="0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30396" y="4516536"/>
            <a:ext cx="295275" cy="295275"/>
          </a:xfrm>
          <a:custGeom>
            <a:avLst/>
            <a:gdLst/>
            <a:ahLst/>
            <a:cxnLst/>
            <a:rect l="l" t="t" r="r" b="b"/>
            <a:pathLst>
              <a:path w="295275" h="295275">
                <a:moveTo>
                  <a:pt x="147637" y="0"/>
                </a:moveTo>
                <a:lnTo>
                  <a:pt x="101115" y="7562"/>
                </a:lnTo>
                <a:lnTo>
                  <a:pt x="60605" y="28592"/>
                </a:lnTo>
                <a:lnTo>
                  <a:pt x="28592" y="60605"/>
                </a:lnTo>
                <a:lnTo>
                  <a:pt x="7562" y="101115"/>
                </a:lnTo>
                <a:lnTo>
                  <a:pt x="0" y="147637"/>
                </a:lnTo>
                <a:lnTo>
                  <a:pt x="7562" y="194159"/>
                </a:lnTo>
                <a:lnTo>
                  <a:pt x="28592" y="234669"/>
                </a:lnTo>
                <a:lnTo>
                  <a:pt x="60605" y="266682"/>
                </a:lnTo>
                <a:lnTo>
                  <a:pt x="101115" y="287712"/>
                </a:lnTo>
                <a:lnTo>
                  <a:pt x="147637" y="295275"/>
                </a:lnTo>
                <a:lnTo>
                  <a:pt x="194159" y="287712"/>
                </a:lnTo>
                <a:lnTo>
                  <a:pt x="234669" y="266682"/>
                </a:lnTo>
                <a:lnTo>
                  <a:pt x="235642" y="265709"/>
                </a:lnTo>
                <a:lnTo>
                  <a:pt x="147637" y="265709"/>
                </a:lnTo>
                <a:lnTo>
                  <a:pt x="101783" y="256395"/>
                </a:lnTo>
                <a:lnTo>
                  <a:pt x="64241" y="231033"/>
                </a:lnTo>
                <a:lnTo>
                  <a:pt x="38879" y="193491"/>
                </a:lnTo>
                <a:lnTo>
                  <a:pt x="29565" y="147637"/>
                </a:lnTo>
                <a:lnTo>
                  <a:pt x="38879" y="101783"/>
                </a:lnTo>
                <a:lnTo>
                  <a:pt x="64241" y="64241"/>
                </a:lnTo>
                <a:lnTo>
                  <a:pt x="101783" y="38879"/>
                </a:lnTo>
                <a:lnTo>
                  <a:pt x="147637" y="29565"/>
                </a:lnTo>
                <a:lnTo>
                  <a:pt x="184529" y="29565"/>
                </a:lnTo>
                <a:lnTo>
                  <a:pt x="203720" y="10312"/>
                </a:lnTo>
                <a:lnTo>
                  <a:pt x="190174" y="6204"/>
                </a:lnTo>
                <a:lnTo>
                  <a:pt x="176222" y="2936"/>
                </a:lnTo>
                <a:lnTo>
                  <a:pt x="161997" y="779"/>
                </a:lnTo>
                <a:lnTo>
                  <a:pt x="147637" y="0"/>
                </a:lnTo>
                <a:close/>
              </a:path>
              <a:path w="295275" h="295275">
                <a:moveTo>
                  <a:pt x="295274" y="147637"/>
                </a:moveTo>
                <a:lnTo>
                  <a:pt x="265709" y="147637"/>
                </a:lnTo>
                <a:lnTo>
                  <a:pt x="256395" y="193491"/>
                </a:lnTo>
                <a:lnTo>
                  <a:pt x="231033" y="231033"/>
                </a:lnTo>
                <a:lnTo>
                  <a:pt x="193491" y="256395"/>
                </a:lnTo>
                <a:lnTo>
                  <a:pt x="147637" y="265709"/>
                </a:lnTo>
                <a:lnTo>
                  <a:pt x="235642" y="265709"/>
                </a:lnTo>
                <a:lnTo>
                  <a:pt x="266682" y="234669"/>
                </a:lnTo>
                <a:lnTo>
                  <a:pt x="287712" y="194159"/>
                </a:lnTo>
                <a:lnTo>
                  <a:pt x="295274" y="147637"/>
                </a:lnTo>
                <a:close/>
              </a:path>
              <a:path w="295275" h="295275">
                <a:moveTo>
                  <a:pt x="184529" y="29565"/>
                </a:moveTo>
                <a:lnTo>
                  <a:pt x="147637" y="29565"/>
                </a:lnTo>
                <a:lnTo>
                  <a:pt x="156244" y="29836"/>
                </a:lnTo>
                <a:lnTo>
                  <a:pt x="164431" y="30653"/>
                </a:lnTo>
                <a:lnTo>
                  <a:pt x="172349" y="32024"/>
                </a:lnTo>
                <a:lnTo>
                  <a:pt x="180149" y="33959"/>
                </a:lnTo>
                <a:lnTo>
                  <a:pt x="184529" y="29565"/>
                </a:lnTo>
                <a:close/>
              </a:path>
            </a:pathLst>
          </a:custGeom>
          <a:solidFill>
            <a:srgbClr val="AA006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993" y="873150"/>
            <a:ext cx="541020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+mj-lt"/>
              </a:rPr>
              <a:t>Lost in translation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0" y="1962007"/>
            <a:ext cx="8924290" cy="391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5730">
              <a:lnSpc>
                <a:spcPct val="100000"/>
              </a:lnSpc>
            </a:pPr>
            <a:r>
              <a:rPr sz="2800" dirty="0">
                <a:cs typeface="Arial"/>
              </a:rPr>
              <a:t>When translated to Russian, the English saying ‘Out of sight,  out of mind’ ends up as ‘Invisible idiot’.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cs typeface="Arial"/>
              </a:rPr>
              <a:t>In Taiwan, the translation of the Pepsi slogan: ‘Come alive  with the Pepsi Generation’ came out as: ‘Pepsi will bring your  ancestors back from the dead’.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cs typeface="Times New Roman"/>
            </a:endParaRPr>
          </a:p>
          <a:p>
            <a:pPr marL="12700" marR="136525">
              <a:lnSpc>
                <a:spcPct val="100000"/>
              </a:lnSpc>
            </a:pPr>
            <a:r>
              <a:rPr sz="2800" dirty="0">
                <a:cs typeface="Arial"/>
              </a:rPr>
              <a:t>In Italy, Schweppes Tonic Water was wrongly translated into  Schweppes Toilet Water.</a:t>
            </a:r>
          </a:p>
        </p:txBody>
      </p:sp>
      <p:sp>
        <p:nvSpPr>
          <p:cNvPr id="4" name="object 4"/>
          <p:cNvSpPr/>
          <p:nvPr/>
        </p:nvSpPr>
        <p:spPr>
          <a:xfrm>
            <a:off x="1667810" y="2166421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5" h="451485">
                <a:moveTo>
                  <a:pt x="233806" y="366610"/>
                </a:moveTo>
                <a:lnTo>
                  <a:pt x="217309" y="366610"/>
                </a:lnTo>
                <a:lnTo>
                  <a:pt x="217309" y="447421"/>
                </a:lnTo>
                <a:lnTo>
                  <a:pt x="221005" y="451116"/>
                </a:lnTo>
                <a:lnTo>
                  <a:pt x="230111" y="451116"/>
                </a:lnTo>
                <a:lnTo>
                  <a:pt x="233806" y="447421"/>
                </a:lnTo>
                <a:lnTo>
                  <a:pt x="233806" y="366610"/>
                </a:lnTo>
                <a:close/>
              </a:path>
              <a:path w="451485" h="451485">
                <a:moveTo>
                  <a:pt x="131698" y="366610"/>
                </a:moveTo>
                <a:lnTo>
                  <a:pt x="114312" y="366610"/>
                </a:lnTo>
                <a:lnTo>
                  <a:pt x="121395" y="385951"/>
                </a:lnTo>
                <a:lnTo>
                  <a:pt x="138238" y="420569"/>
                </a:lnTo>
                <a:lnTo>
                  <a:pt x="152082" y="439013"/>
                </a:lnTo>
                <a:lnTo>
                  <a:pt x="156324" y="439013"/>
                </a:lnTo>
                <a:lnTo>
                  <a:pt x="158005" y="438505"/>
                </a:lnTo>
                <a:lnTo>
                  <a:pt x="163156" y="434822"/>
                </a:lnTo>
                <a:lnTo>
                  <a:pt x="164020" y="429666"/>
                </a:lnTo>
                <a:lnTo>
                  <a:pt x="161357" y="425958"/>
                </a:lnTo>
                <a:lnTo>
                  <a:pt x="152923" y="412993"/>
                </a:lnTo>
                <a:lnTo>
                  <a:pt x="145150" y="398708"/>
                </a:lnTo>
                <a:lnTo>
                  <a:pt x="138066" y="383211"/>
                </a:lnTo>
                <a:lnTo>
                  <a:pt x="131698" y="366610"/>
                </a:lnTo>
                <a:close/>
              </a:path>
              <a:path w="451485" h="451485">
                <a:moveTo>
                  <a:pt x="336803" y="366610"/>
                </a:moveTo>
                <a:lnTo>
                  <a:pt x="319417" y="366610"/>
                </a:lnTo>
                <a:lnTo>
                  <a:pt x="313049" y="383211"/>
                </a:lnTo>
                <a:lnTo>
                  <a:pt x="305964" y="398710"/>
                </a:lnTo>
                <a:lnTo>
                  <a:pt x="298186" y="412998"/>
                </a:lnTo>
                <a:lnTo>
                  <a:pt x="289741" y="425970"/>
                </a:lnTo>
                <a:lnTo>
                  <a:pt x="287096" y="429666"/>
                </a:lnTo>
                <a:lnTo>
                  <a:pt x="287959" y="434822"/>
                </a:lnTo>
                <a:lnTo>
                  <a:pt x="293115" y="438505"/>
                </a:lnTo>
                <a:lnTo>
                  <a:pt x="294792" y="439013"/>
                </a:lnTo>
                <a:lnTo>
                  <a:pt x="299034" y="439013"/>
                </a:lnTo>
                <a:lnTo>
                  <a:pt x="321732" y="403985"/>
                </a:lnTo>
                <a:lnTo>
                  <a:pt x="329720" y="385951"/>
                </a:lnTo>
                <a:lnTo>
                  <a:pt x="336803" y="366610"/>
                </a:lnTo>
                <a:close/>
              </a:path>
              <a:path w="451485" h="451485">
                <a:moveTo>
                  <a:pt x="402005" y="350100"/>
                </a:moveTo>
                <a:lnTo>
                  <a:pt x="49110" y="350100"/>
                </a:lnTo>
                <a:lnTo>
                  <a:pt x="45427" y="353796"/>
                </a:lnTo>
                <a:lnTo>
                  <a:pt x="45427" y="362915"/>
                </a:lnTo>
                <a:lnTo>
                  <a:pt x="49110" y="366610"/>
                </a:lnTo>
                <a:lnTo>
                  <a:pt x="402005" y="366610"/>
                </a:lnTo>
                <a:lnTo>
                  <a:pt x="405676" y="362915"/>
                </a:lnTo>
                <a:lnTo>
                  <a:pt x="405688" y="353796"/>
                </a:lnTo>
                <a:lnTo>
                  <a:pt x="402005" y="350100"/>
                </a:lnTo>
                <a:close/>
              </a:path>
              <a:path w="451485" h="451485">
                <a:moveTo>
                  <a:pt x="109512" y="233807"/>
                </a:moveTo>
                <a:lnTo>
                  <a:pt x="93002" y="233807"/>
                </a:lnTo>
                <a:lnTo>
                  <a:pt x="94457" y="264595"/>
                </a:lnTo>
                <a:lnTo>
                  <a:pt x="97672" y="294163"/>
                </a:lnTo>
                <a:lnTo>
                  <a:pt x="102639" y="322832"/>
                </a:lnTo>
                <a:lnTo>
                  <a:pt x="109258" y="350100"/>
                </a:lnTo>
                <a:lnTo>
                  <a:pt x="126377" y="350100"/>
                </a:lnTo>
                <a:lnTo>
                  <a:pt x="119517" y="323062"/>
                </a:lnTo>
                <a:lnTo>
                  <a:pt x="114364" y="294454"/>
                </a:lnTo>
                <a:lnTo>
                  <a:pt x="110991" y="264390"/>
                </a:lnTo>
                <a:lnTo>
                  <a:pt x="109512" y="233807"/>
                </a:lnTo>
                <a:close/>
              </a:path>
              <a:path w="451485" h="451485">
                <a:moveTo>
                  <a:pt x="233806" y="233807"/>
                </a:moveTo>
                <a:lnTo>
                  <a:pt x="217309" y="233807"/>
                </a:lnTo>
                <a:lnTo>
                  <a:pt x="217309" y="350100"/>
                </a:lnTo>
                <a:lnTo>
                  <a:pt x="233806" y="350100"/>
                </a:lnTo>
                <a:lnTo>
                  <a:pt x="233806" y="233807"/>
                </a:lnTo>
                <a:close/>
              </a:path>
              <a:path w="451485" h="451485">
                <a:moveTo>
                  <a:pt x="358101" y="233807"/>
                </a:moveTo>
                <a:lnTo>
                  <a:pt x="341591" y="233807"/>
                </a:lnTo>
                <a:lnTo>
                  <a:pt x="340110" y="264595"/>
                </a:lnTo>
                <a:lnTo>
                  <a:pt x="336751" y="294454"/>
                </a:lnTo>
                <a:lnTo>
                  <a:pt x="331599" y="323062"/>
                </a:lnTo>
                <a:lnTo>
                  <a:pt x="324738" y="350100"/>
                </a:lnTo>
                <a:lnTo>
                  <a:pt x="341858" y="350100"/>
                </a:lnTo>
                <a:lnTo>
                  <a:pt x="348477" y="322832"/>
                </a:lnTo>
                <a:lnTo>
                  <a:pt x="353442" y="294163"/>
                </a:lnTo>
                <a:lnTo>
                  <a:pt x="356676" y="264390"/>
                </a:lnTo>
                <a:lnTo>
                  <a:pt x="358101" y="233807"/>
                </a:lnTo>
                <a:close/>
              </a:path>
              <a:path w="451485" h="451485">
                <a:moveTo>
                  <a:pt x="447420" y="217297"/>
                </a:moveTo>
                <a:lnTo>
                  <a:pt x="3695" y="217297"/>
                </a:lnTo>
                <a:lnTo>
                  <a:pt x="12" y="220992"/>
                </a:lnTo>
                <a:lnTo>
                  <a:pt x="0" y="230111"/>
                </a:lnTo>
                <a:lnTo>
                  <a:pt x="3695" y="233807"/>
                </a:lnTo>
                <a:lnTo>
                  <a:pt x="447420" y="233807"/>
                </a:lnTo>
                <a:lnTo>
                  <a:pt x="451116" y="230111"/>
                </a:lnTo>
                <a:lnTo>
                  <a:pt x="451116" y="220992"/>
                </a:lnTo>
                <a:lnTo>
                  <a:pt x="447420" y="217297"/>
                </a:lnTo>
                <a:close/>
              </a:path>
              <a:path w="451485" h="451485">
                <a:moveTo>
                  <a:pt x="126377" y="101015"/>
                </a:moveTo>
                <a:lnTo>
                  <a:pt x="109258" y="101015"/>
                </a:lnTo>
                <a:lnTo>
                  <a:pt x="102639" y="128276"/>
                </a:lnTo>
                <a:lnTo>
                  <a:pt x="97672" y="156941"/>
                </a:lnTo>
                <a:lnTo>
                  <a:pt x="94434" y="186714"/>
                </a:lnTo>
                <a:lnTo>
                  <a:pt x="93002" y="217297"/>
                </a:lnTo>
                <a:lnTo>
                  <a:pt x="109512" y="217297"/>
                </a:lnTo>
                <a:lnTo>
                  <a:pt x="111000" y="186515"/>
                </a:lnTo>
                <a:lnTo>
                  <a:pt x="114363" y="156660"/>
                </a:lnTo>
                <a:lnTo>
                  <a:pt x="119516" y="128053"/>
                </a:lnTo>
                <a:lnTo>
                  <a:pt x="126377" y="101015"/>
                </a:lnTo>
                <a:close/>
              </a:path>
              <a:path w="451485" h="451485">
                <a:moveTo>
                  <a:pt x="233806" y="101015"/>
                </a:moveTo>
                <a:lnTo>
                  <a:pt x="217309" y="101015"/>
                </a:lnTo>
                <a:lnTo>
                  <a:pt x="217309" y="217297"/>
                </a:lnTo>
                <a:lnTo>
                  <a:pt x="233806" y="217297"/>
                </a:lnTo>
                <a:lnTo>
                  <a:pt x="233806" y="101015"/>
                </a:lnTo>
                <a:close/>
              </a:path>
              <a:path w="451485" h="451485">
                <a:moveTo>
                  <a:pt x="341858" y="101015"/>
                </a:moveTo>
                <a:lnTo>
                  <a:pt x="324738" y="101015"/>
                </a:lnTo>
                <a:lnTo>
                  <a:pt x="331599" y="128053"/>
                </a:lnTo>
                <a:lnTo>
                  <a:pt x="336751" y="156660"/>
                </a:lnTo>
                <a:lnTo>
                  <a:pt x="340120" y="186714"/>
                </a:lnTo>
                <a:lnTo>
                  <a:pt x="341591" y="217297"/>
                </a:lnTo>
                <a:lnTo>
                  <a:pt x="358101" y="217297"/>
                </a:lnTo>
                <a:lnTo>
                  <a:pt x="356654" y="186515"/>
                </a:lnTo>
                <a:lnTo>
                  <a:pt x="353442" y="156941"/>
                </a:lnTo>
                <a:lnTo>
                  <a:pt x="348477" y="128276"/>
                </a:lnTo>
                <a:lnTo>
                  <a:pt x="341858" y="101015"/>
                </a:lnTo>
                <a:close/>
              </a:path>
              <a:path w="451485" h="451485">
                <a:moveTo>
                  <a:pt x="402005" y="84505"/>
                </a:moveTo>
                <a:lnTo>
                  <a:pt x="49110" y="84505"/>
                </a:lnTo>
                <a:lnTo>
                  <a:pt x="45427" y="88201"/>
                </a:lnTo>
                <a:lnTo>
                  <a:pt x="45427" y="97320"/>
                </a:lnTo>
                <a:lnTo>
                  <a:pt x="49110" y="101015"/>
                </a:lnTo>
                <a:lnTo>
                  <a:pt x="402005" y="101015"/>
                </a:lnTo>
                <a:lnTo>
                  <a:pt x="405688" y="97320"/>
                </a:lnTo>
                <a:lnTo>
                  <a:pt x="405688" y="88201"/>
                </a:lnTo>
                <a:lnTo>
                  <a:pt x="402005" y="84505"/>
                </a:lnTo>
                <a:close/>
              </a:path>
              <a:path w="451485" h="451485">
                <a:moveTo>
                  <a:pt x="155727" y="10998"/>
                </a:moveTo>
                <a:lnTo>
                  <a:pt x="129382" y="47132"/>
                </a:lnTo>
                <a:lnTo>
                  <a:pt x="114312" y="84505"/>
                </a:lnTo>
                <a:lnTo>
                  <a:pt x="131698" y="84505"/>
                </a:lnTo>
                <a:lnTo>
                  <a:pt x="138066" y="67905"/>
                </a:lnTo>
                <a:lnTo>
                  <a:pt x="145151" y="52408"/>
                </a:lnTo>
                <a:lnTo>
                  <a:pt x="152926" y="38123"/>
                </a:lnTo>
                <a:lnTo>
                  <a:pt x="161366" y="25158"/>
                </a:lnTo>
                <a:lnTo>
                  <a:pt x="164007" y="21450"/>
                </a:lnTo>
                <a:lnTo>
                  <a:pt x="163156" y="16294"/>
                </a:lnTo>
                <a:lnTo>
                  <a:pt x="155727" y="10998"/>
                </a:lnTo>
                <a:close/>
              </a:path>
              <a:path w="451485" h="451485">
                <a:moveTo>
                  <a:pt x="230111" y="0"/>
                </a:moveTo>
                <a:lnTo>
                  <a:pt x="221005" y="0"/>
                </a:lnTo>
                <a:lnTo>
                  <a:pt x="217309" y="3695"/>
                </a:lnTo>
                <a:lnTo>
                  <a:pt x="217309" y="84505"/>
                </a:lnTo>
                <a:lnTo>
                  <a:pt x="233806" y="84505"/>
                </a:lnTo>
                <a:lnTo>
                  <a:pt x="233806" y="3695"/>
                </a:lnTo>
                <a:lnTo>
                  <a:pt x="230111" y="0"/>
                </a:lnTo>
                <a:close/>
              </a:path>
              <a:path w="451485" h="451485">
                <a:moveTo>
                  <a:pt x="295376" y="10998"/>
                </a:moveTo>
                <a:lnTo>
                  <a:pt x="287959" y="16294"/>
                </a:lnTo>
                <a:lnTo>
                  <a:pt x="287108" y="21450"/>
                </a:lnTo>
                <a:lnTo>
                  <a:pt x="289750" y="25158"/>
                </a:lnTo>
                <a:lnTo>
                  <a:pt x="298190" y="38123"/>
                </a:lnTo>
                <a:lnTo>
                  <a:pt x="305965" y="52408"/>
                </a:lnTo>
                <a:lnTo>
                  <a:pt x="313049" y="67905"/>
                </a:lnTo>
                <a:lnTo>
                  <a:pt x="319417" y="84505"/>
                </a:lnTo>
                <a:lnTo>
                  <a:pt x="336803" y="84505"/>
                </a:lnTo>
                <a:lnTo>
                  <a:pt x="321733" y="47132"/>
                </a:lnTo>
                <a:lnTo>
                  <a:pt x="300532" y="11861"/>
                </a:lnTo>
                <a:lnTo>
                  <a:pt x="295376" y="10998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1618" y="2400228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90931" y="116293"/>
                </a:moveTo>
                <a:lnTo>
                  <a:pt x="0" y="116293"/>
                </a:lnTo>
                <a:lnTo>
                  <a:pt x="0" y="0"/>
                </a:lnTo>
                <a:lnTo>
                  <a:pt x="107784" y="0"/>
                </a:lnTo>
                <a:lnTo>
                  <a:pt x="106303" y="30788"/>
                </a:lnTo>
                <a:lnTo>
                  <a:pt x="102944" y="60647"/>
                </a:lnTo>
                <a:lnTo>
                  <a:pt x="97792" y="89255"/>
                </a:lnTo>
                <a:lnTo>
                  <a:pt x="90931" y="116293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77323" y="2400228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16865" y="116293"/>
                </a:moveTo>
                <a:lnTo>
                  <a:pt x="10004" y="89254"/>
                </a:lnTo>
                <a:lnTo>
                  <a:pt x="4851" y="60642"/>
                </a:lnTo>
                <a:lnTo>
                  <a:pt x="1488" y="30783"/>
                </a:lnTo>
                <a:lnTo>
                  <a:pt x="0" y="0"/>
                </a:lnTo>
                <a:lnTo>
                  <a:pt x="107797" y="0"/>
                </a:lnTo>
                <a:lnTo>
                  <a:pt x="107797" y="116293"/>
                </a:lnTo>
                <a:lnTo>
                  <a:pt x="16865" y="116293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77323" y="2267437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16865" y="0"/>
                </a:moveTo>
                <a:lnTo>
                  <a:pt x="107797" y="0"/>
                </a:lnTo>
                <a:lnTo>
                  <a:pt x="107797" y="116281"/>
                </a:lnTo>
                <a:lnTo>
                  <a:pt x="0" y="116281"/>
                </a:lnTo>
                <a:lnTo>
                  <a:pt x="1488" y="85499"/>
                </a:lnTo>
                <a:lnTo>
                  <a:pt x="4851" y="55645"/>
                </a:lnTo>
                <a:lnTo>
                  <a:pt x="10004" y="27037"/>
                </a:lnTo>
                <a:lnTo>
                  <a:pt x="16865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01618" y="2267437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90931" y="0"/>
                </a:moveTo>
                <a:lnTo>
                  <a:pt x="97792" y="27037"/>
                </a:lnTo>
                <a:lnTo>
                  <a:pt x="102944" y="55645"/>
                </a:lnTo>
                <a:lnTo>
                  <a:pt x="106303" y="85499"/>
                </a:lnTo>
                <a:lnTo>
                  <a:pt x="107784" y="116281"/>
                </a:lnTo>
                <a:lnTo>
                  <a:pt x="0" y="116281"/>
                </a:lnTo>
                <a:lnTo>
                  <a:pt x="0" y="0"/>
                </a:lnTo>
                <a:lnTo>
                  <a:pt x="90931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67810" y="2166421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5" h="451485">
                <a:moveTo>
                  <a:pt x="442861" y="217297"/>
                </a:moveTo>
                <a:lnTo>
                  <a:pt x="358101" y="217297"/>
                </a:lnTo>
                <a:lnTo>
                  <a:pt x="356676" y="186714"/>
                </a:lnTo>
                <a:lnTo>
                  <a:pt x="353442" y="156941"/>
                </a:lnTo>
                <a:lnTo>
                  <a:pt x="348477" y="128276"/>
                </a:lnTo>
                <a:lnTo>
                  <a:pt x="341858" y="101015"/>
                </a:lnTo>
                <a:lnTo>
                  <a:pt x="397446" y="101015"/>
                </a:lnTo>
                <a:lnTo>
                  <a:pt x="402005" y="101015"/>
                </a:lnTo>
                <a:lnTo>
                  <a:pt x="405688" y="97320"/>
                </a:lnTo>
                <a:lnTo>
                  <a:pt x="405688" y="92760"/>
                </a:lnTo>
                <a:lnTo>
                  <a:pt x="405688" y="88201"/>
                </a:lnTo>
                <a:lnTo>
                  <a:pt x="402005" y="84505"/>
                </a:lnTo>
                <a:lnTo>
                  <a:pt x="397446" y="84505"/>
                </a:lnTo>
                <a:lnTo>
                  <a:pt x="336803" y="84505"/>
                </a:lnTo>
                <a:lnTo>
                  <a:pt x="321733" y="47132"/>
                </a:lnTo>
                <a:lnTo>
                  <a:pt x="300532" y="11861"/>
                </a:lnTo>
                <a:lnTo>
                  <a:pt x="295376" y="10998"/>
                </a:lnTo>
                <a:lnTo>
                  <a:pt x="291668" y="13652"/>
                </a:lnTo>
                <a:lnTo>
                  <a:pt x="287959" y="16294"/>
                </a:lnTo>
                <a:lnTo>
                  <a:pt x="287108" y="21450"/>
                </a:lnTo>
                <a:lnTo>
                  <a:pt x="289750" y="25158"/>
                </a:lnTo>
                <a:lnTo>
                  <a:pt x="298190" y="38123"/>
                </a:lnTo>
                <a:lnTo>
                  <a:pt x="305965" y="52408"/>
                </a:lnTo>
                <a:lnTo>
                  <a:pt x="313049" y="67905"/>
                </a:lnTo>
                <a:lnTo>
                  <a:pt x="319417" y="84505"/>
                </a:lnTo>
                <a:lnTo>
                  <a:pt x="233806" y="84505"/>
                </a:lnTo>
                <a:lnTo>
                  <a:pt x="233806" y="8255"/>
                </a:lnTo>
                <a:lnTo>
                  <a:pt x="233806" y="3695"/>
                </a:lnTo>
                <a:lnTo>
                  <a:pt x="230111" y="0"/>
                </a:lnTo>
                <a:lnTo>
                  <a:pt x="225551" y="0"/>
                </a:lnTo>
                <a:lnTo>
                  <a:pt x="221005" y="0"/>
                </a:lnTo>
                <a:lnTo>
                  <a:pt x="217309" y="3695"/>
                </a:lnTo>
                <a:lnTo>
                  <a:pt x="217309" y="8255"/>
                </a:lnTo>
                <a:lnTo>
                  <a:pt x="217309" y="84505"/>
                </a:lnTo>
                <a:lnTo>
                  <a:pt x="131698" y="84505"/>
                </a:lnTo>
                <a:lnTo>
                  <a:pt x="138066" y="67905"/>
                </a:lnTo>
                <a:lnTo>
                  <a:pt x="145151" y="52408"/>
                </a:lnTo>
                <a:lnTo>
                  <a:pt x="152926" y="38123"/>
                </a:lnTo>
                <a:lnTo>
                  <a:pt x="161366" y="25158"/>
                </a:lnTo>
                <a:lnTo>
                  <a:pt x="164007" y="21450"/>
                </a:lnTo>
                <a:lnTo>
                  <a:pt x="163156" y="16294"/>
                </a:lnTo>
                <a:lnTo>
                  <a:pt x="159448" y="13652"/>
                </a:lnTo>
                <a:lnTo>
                  <a:pt x="155727" y="10998"/>
                </a:lnTo>
                <a:lnTo>
                  <a:pt x="150583" y="11861"/>
                </a:lnTo>
                <a:lnTo>
                  <a:pt x="129382" y="47132"/>
                </a:lnTo>
                <a:lnTo>
                  <a:pt x="114312" y="84505"/>
                </a:lnTo>
                <a:lnTo>
                  <a:pt x="53670" y="84505"/>
                </a:lnTo>
                <a:lnTo>
                  <a:pt x="49110" y="84505"/>
                </a:lnTo>
                <a:lnTo>
                  <a:pt x="45427" y="88201"/>
                </a:lnTo>
                <a:lnTo>
                  <a:pt x="45427" y="92760"/>
                </a:lnTo>
                <a:lnTo>
                  <a:pt x="45427" y="97320"/>
                </a:lnTo>
                <a:lnTo>
                  <a:pt x="49110" y="101015"/>
                </a:lnTo>
                <a:lnTo>
                  <a:pt x="53670" y="101015"/>
                </a:lnTo>
                <a:lnTo>
                  <a:pt x="109258" y="101015"/>
                </a:lnTo>
                <a:lnTo>
                  <a:pt x="102639" y="128276"/>
                </a:lnTo>
                <a:lnTo>
                  <a:pt x="97672" y="156941"/>
                </a:lnTo>
                <a:lnTo>
                  <a:pt x="94434" y="186714"/>
                </a:lnTo>
                <a:lnTo>
                  <a:pt x="93002" y="217297"/>
                </a:lnTo>
                <a:lnTo>
                  <a:pt x="8254" y="217297"/>
                </a:lnTo>
                <a:lnTo>
                  <a:pt x="3695" y="217297"/>
                </a:lnTo>
                <a:lnTo>
                  <a:pt x="0" y="221005"/>
                </a:lnTo>
                <a:lnTo>
                  <a:pt x="0" y="225552"/>
                </a:lnTo>
                <a:lnTo>
                  <a:pt x="0" y="230111"/>
                </a:lnTo>
                <a:lnTo>
                  <a:pt x="3695" y="233807"/>
                </a:lnTo>
                <a:lnTo>
                  <a:pt x="8254" y="233807"/>
                </a:lnTo>
                <a:lnTo>
                  <a:pt x="93002" y="233807"/>
                </a:lnTo>
                <a:lnTo>
                  <a:pt x="94434" y="264390"/>
                </a:lnTo>
                <a:lnTo>
                  <a:pt x="97672" y="294163"/>
                </a:lnTo>
                <a:lnTo>
                  <a:pt x="102639" y="322832"/>
                </a:lnTo>
                <a:lnTo>
                  <a:pt x="109258" y="350100"/>
                </a:lnTo>
                <a:lnTo>
                  <a:pt x="53670" y="350100"/>
                </a:lnTo>
                <a:lnTo>
                  <a:pt x="49110" y="350100"/>
                </a:lnTo>
                <a:lnTo>
                  <a:pt x="45427" y="353796"/>
                </a:lnTo>
                <a:lnTo>
                  <a:pt x="45427" y="358355"/>
                </a:lnTo>
                <a:lnTo>
                  <a:pt x="45427" y="362915"/>
                </a:lnTo>
                <a:lnTo>
                  <a:pt x="49110" y="366610"/>
                </a:lnTo>
                <a:lnTo>
                  <a:pt x="53670" y="366610"/>
                </a:lnTo>
                <a:lnTo>
                  <a:pt x="114312" y="366610"/>
                </a:lnTo>
                <a:lnTo>
                  <a:pt x="129382" y="403985"/>
                </a:lnTo>
                <a:lnTo>
                  <a:pt x="149542" y="437807"/>
                </a:lnTo>
                <a:lnTo>
                  <a:pt x="152082" y="439013"/>
                </a:lnTo>
                <a:lnTo>
                  <a:pt x="154660" y="439013"/>
                </a:lnTo>
                <a:lnTo>
                  <a:pt x="156324" y="439013"/>
                </a:lnTo>
                <a:lnTo>
                  <a:pt x="157987" y="438518"/>
                </a:lnTo>
                <a:lnTo>
                  <a:pt x="159448" y="437476"/>
                </a:lnTo>
                <a:lnTo>
                  <a:pt x="163156" y="434822"/>
                </a:lnTo>
                <a:lnTo>
                  <a:pt x="164020" y="429666"/>
                </a:lnTo>
                <a:lnTo>
                  <a:pt x="161366" y="425970"/>
                </a:lnTo>
                <a:lnTo>
                  <a:pt x="152926" y="412998"/>
                </a:lnTo>
                <a:lnTo>
                  <a:pt x="145151" y="398710"/>
                </a:lnTo>
                <a:lnTo>
                  <a:pt x="138066" y="383211"/>
                </a:lnTo>
                <a:lnTo>
                  <a:pt x="131698" y="366610"/>
                </a:lnTo>
                <a:lnTo>
                  <a:pt x="217309" y="366610"/>
                </a:lnTo>
                <a:lnTo>
                  <a:pt x="217309" y="442861"/>
                </a:lnTo>
                <a:lnTo>
                  <a:pt x="217309" y="447421"/>
                </a:lnTo>
                <a:lnTo>
                  <a:pt x="221005" y="451116"/>
                </a:lnTo>
                <a:lnTo>
                  <a:pt x="225551" y="451116"/>
                </a:lnTo>
                <a:lnTo>
                  <a:pt x="230111" y="451116"/>
                </a:lnTo>
                <a:lnTo>
                  <a:pt x="233806" y="447421"/>
                </a:lnTo>
                <a:lnTo>
                  <a:pt x="233806" y="442861"/>
                </a:lnTo>
                <a:lnTo>
                  <a:pt x="233806" y="366610"/>
                </a:lnTo>
                <a:lnTo>
                  <a:pt x="319417" y="366610"/>
                </a:lnTo>
                <a:lnTo>
                  <a:pt x="313049" y="383211"/>
                </a:lnTo>
                <a:lnTo>
                  <a:pt x="305965" y="398708"/>
                </a:lnTo>
                <a:lnTo>
                  <a:pt x="298190" y="412993"/>
                </a:lnTo>
                <a:lnTo>
                  <a:pt x="289750" y="425958"/>
                </a:lnTo>
                <a:lnTo>
                  <a:pt x="287096" y="429666"/>
                </a:lnTo>
                <a:lnTo>
                  <a:pt x="287959" y="434822"/>
                </a:lnTo>
                <a:lnTo>
                  <a:pt x="291668" y="437476"/>
                </a:lnTo>
                <a:lnTo>
                  <a:pt x="293115" y="438505"/>
                </a:lnTo>
                <a:lnTo>
                  <a:pt x="294792" y="439013"/>
                </a:lnTo>
                <a:lnTo>
                  <a:pt x="296456" y="439013"/>
                </a:lnTo>
                <a:lnTo>
                  <a:pt x="299034" y="439013"/>
                </a:lnTo>
                <a:lnTo>
                  <a:pt x="321732" y="403985"/>
                </a:lnTo>
                <a:lnTo>
                  <a:pt x="336803" y="366610"/>
                </a:lnTo>
                <a:lnTo>
                  <a:pt x="397446" y="366610"/>
                </a:lnTo>
                <a:lnTo>
                  <a:pt x="402005" y="366610"/>
                </a:lnTo>
                <a:lnTo>
                  <a:pt x="405688" y="362902"/>
                </a:lnTo>
                <a:lnTo>
                  <a:pt x="405688" y="358355"/>
                </a:lnTo>
                <a:lnTo>
                  <a:pt x="405688" y="353796"/>
                </a:lnTo>
                <a:lnTo>
                  <a:pt x="402005" y="350100"/>
                </a:lnTo>
                <a:lnTo>
                  <a:pt x="397446" y="350100"/>
                </a:lnTo>
                <a:lnTo>
                  <a:pt x="341858" y="350100"/>
                </a:lnTo>
                <a:lnTo>
                  <a:pt x="348477" y="322832"/>
                </a:lnTo>
                <a:lnTo>
                  <a:pt x="353442" y="294163"/>
                </a:lnTo>
                <a:lnTo>
                  <a:pt x="356676" y="264390"/>
                </a:lnTo>
                <a:lnTo>
                  <a:pt x="358101" y="233807"/>
                </a:lnTo>
                <a:lnTo>
                  <a:pt x="442861" y="233807"/>
                </a:lnTo>
                <a:lnTo>
                  <a:pt x="447420" y="233807"/>
                </a:lnTo>
                <a:lnTo>
                  <a:pt x="451116" y="230111"/>
                </a:lnTo>
                <a:lnTo>
                  <a:pt x="451116" y="225552"/>
                </a:lnTo>
                <a:lnTo>
                  <a:pt x="451116" y="220992"/>
                </a:lnTo>
                <a:lnTo>
                  <a:pt x="447420" y="217297"/>
                </a:lnTo>
                <a:lnTo>
                  <a:pt x="442861" y="217297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35984" y="2134597"/>
            <a:ext cx="528955" cy="514984"/>
          </a:xfrm>
          <a:custGeom>
            <a:avLst/>
            <a:gdLst/>
            <a:ahLst/>
            <a:cxnLst/>
            <a:rect l="l" t="t" r="r" b="b"/>
            <a:pathLst>
              <a:path w="528955" h="514985">
                <a:moveTo>
                  <a:pt x="231814" y="0"/>
                </a:moveTo>
                <a:lnTo>
                  <a:pt x="182445" y="9761"/>
                </a:lnTo>
                <a:lnTo>
                  <a:pt x="135945" y="29009"/>
                </a:lnTo>
                <a:lnTo>
                  <a:pt x="93473" y="57392"/>
                </a:lnTo>
                <a:lnTo>
                  <a:pt x="57304" y="93462"/>
                </a:lnTo>
                <a:lnTo>
                  <a:pt x="29302" y="135275"/>
                </a:lnTo>
                <a:lnTo>
                  <a:pt x="10036" y="181765"/>
                </a:lnTo>
                <a:lnTo>
                  <a:pt x="77" y="231865"/>
                </a:lnTo>
                <a:lnTo>
                  <a:pt x="0" y="282945"/>
                </a:lnTo>
                <a:lnTo>
                  <a:pt x="9761" y="332314"/>
                </a:lnTo>
                <a:lnTo>
                  <a:pt x="29009" y="378814"/>
                </a:lnTo>
                <a:lnTo>
                  <a:pt x="57403" y="421297"/>
                </a:lnTo>
                <a:lnTo>
                  <a:pt x="93462" y="457456"/>
                </a:lnTo>
                <a:lnTo>
                  <a:pt x="135275" y="485462"/>
                </a:lnTo>
                <a:lnTo>
                  <a:pt x="181765" y="504728"/>
                </a:lnTo>
                <a:lnTo>
                  <a:pt x="231865" y="514681"/>
                </a:lnTo>
                <a:lnTo>
                  <a:pt x="282947" y="514759"/>
                </a:lnTo>
                <a:lnTo>
                  <a:pt x="332319" y="504998"/>
                </a:lnTo>
                <a:lnTo>
                  <a:pt x="348595" y="498260"/>
                </a:lnTo>
                <a:lnTo>
                  <a:pt x="233503" y="498260"/>
                </a:lnTo>
                <a:lnTo>
                  <a:pt x="185502" y="488550"/>
                </a:lnTo>
                <a:lnTo>
                  <a:pt x="141707" y="470013"/>
                </a:lnTo>
                <a:lnTo>
                  <a:pt x="102997" y="443721"/>
                </a:lnTo>
                <a:lnTo>
                  <a:pt x="70251" y="410748"/>
                </a:lnTo>
                <a:lnTo>
                  <a:pt x="44349" y="372165"/>
                </a:lnTo>
                <a:lnTo>
                  <a:pt x="26170" y="329046"/>
                </a:lnTo>
                <a:lnTo>
                  <a:pt x="16692" y="282945"/>
                </a:lnTo>
                <a:lnTo>
                  <a:pt x="16498" y="233491"/>
                </a:lnTo>
                <a:lnTo>
                  <a:pt x="26208" y="185494"/>
                </a:lnTo>
                <a:lnTo>
                  <a:pt x="44746" y="141702"/>
                </a:lnTo>
                <a:lnTo>
                  <a:pt x="71037" y="102994"/>
                </a:lnTo>
                <a:lnTo>
                  <a:pt x="104011" y="70250"/>
                </a:lnTo>
                <a:lnTo>
                  <a:pt x="142594" y="44349"/>
                </a:lnTo>
                <a:lnTo>
                  <a:pt x="185712" y="26170"/>
                </a:lnTo>
                <a:lnTo>
                  <a:pt x="232295" y="16594"/>
                </a:lnTo>
                <a:lnTo>
                  <a:pt x="350613" y="16498"/>
                </a:lnTo>
                <a:lnTo>
                  <a:pt x="320205" y="6525"/>
                </a:lnTo>
                <a:lnTo>
                  <a:pt x="282894" y="77"/>
                </a:lnTo>
                <a:lnTo>
                  <a:pt x="231814" y="0"/>
                </a:lnTo>
                <a:close/>
              </a:path>
              <a:path w="528955" h="514985">
                <a:moveTo>
                  <a:pt x="523355" y="54217"/>
                </a:moveTo>
                <a:lnTo>
                  <a:pt x="505283" y="54217"/>
                </a:lnTo>
                <a:lnTo>
                  <a:pt x="468504" y="136412"/>
                </a:lnTo>
                <a:lnTo>
                  <a:pt x="468618" y="139117"/>
                </a:lnTo>
                <a:lnTo>
                  <a:pt x="469850" y="141390"/>
                </a:lnTo>
                <a:lnTo>
                  <a:pt x="484850" y="174446"/>
                </a:lnTo>
                <a:lnTo>
                  <a:pt x="494652" y="209105"/>
                </a:lnTo>
                <a:lnTo>
                  <a:pt x="499156" y="244876"/>
                </a:lnTo>
                <a:lnTo>
                  <a:pt x="498260" y="281268"/>
                </a:lnTo>
                <a:lnTo>
                  <a:pt x="488550" y="329265"/>
                </a:lnTo>
                <a:lnTo>
                  <a:pt x="470013" y="373057"/>
                </a:lnTo>
                <a:lnTo>
                  <a:pt x="443722" y="411765"/>
                </a:lnTo>
                <a:lnTo>
                  <a:pt x="410749" y="444509"/>
                </a:lnTo>
                <a:lnTo>
                  <a:pt x="372168" y="470410"/>
                </a:lnTo>
                <a:lnTo>
                  <a:pt x="329052" y="488589"/>
                </a:lnTo>
                <a:lnTo>
                  <a:pt x="282472" y="498165"/>
                </a:lnTo>
                <a:lnTo>
                  <a:pt x="233503" y="498260"/>
                </a:lnTo>
                <a:lnTo>
                  <a:pt x="348595" y="498260"/>
                </a:lnTo>
                <a:lnTo>
                  <a:pt x="421285" y="457366"/>
                </a:lnTo>
                <a:lnTo>
                  <a:pt x="457464" y="421285"/>
                </a:lnTo>
                <a:lnTo>
                  <a:pt x="485463" y="379483"/>
                </a:lnTo>
                <a:lnTo>
                  <a:pt x="504733" y="332994"/>
                </a:lnTo>
                <a:lnTo>
                  <a:pt x="514684" y="282945"/>
                </a:lnTo>
                <a:lnTo>
                  <a:pt x="515691" y="245038"/>
                </a:lnTo>
                <a:lnTo>
                  <a:pt x="511224" y="207800"/>
                </a:lnTo>
                <a:lnTo>
                  <a:pt x="501389" y="171660"/>
                </a:lnTo>
                <a:lnTo>
                  <a:pt x="486284" y="137098"/>
                </a:lnTo>
                <a:lnTo>
                  <a:pt x="523355" y="54217"/>
                </a:lnTo>
                <a:close/>
              </a:path>
              <a:path w="528955" h="514985">
                <a:moveTo>
                  <a:pt x="350613" y="16498"/>
                </a:moveTo>
                <a:lnTo>
                  <a:pt x="281268" y="16498"/>
                </a:lnTo>
                <a:lnTo>
                  <a:pt x="317124" y="22769"/>
                </a:lnTo>
                <a:lnTo>
                  <a:pt x="351312" y="34210"/>
                </a:lnTo>
                <a:lnTo>
                  <a:pt x="383370" y="50626"/>
                </a:lnTo>
                <a:lnTo>
                  <a:pt x="412840" y="71820"/>
                </a:lnTo>
                <a:lnTo>
                  <a:pt x="414135" y="72899"/>
                </a:lnTo>
                <a:lnTo>
                  <a:pt x="415697" y="73547"/>
                </a:lnTo>
                <a:lnTo>
                  <a:pt x="417336" y="73712"/>
                </a:lnTo>
                <a:lnTo>
                  <a:pt x="419101" y="73750"/>
                </a:lnTo>
                <a:lnTo>
                  <a:pt x="494973" y="56554"/>
                </a:lnTo>
                <a:lnTo>
                  <a:pt x="420282" y="56554"/>
                </a:lnTo>
                <a:lnTo>
                  <a:pt x="389357" y="34955"/>
                </a:lnTo>
                <a:lnTo>
                  <a:pt x="355846" y="18214"/>
                </a:lnTo>
                <a:lnTo>
                  <a:pt x="350613" y="16498"/>
                </a:lnTo>
                <a:close/>
              </a:path>
              <a:path w="528955" h="514985">
                <a:moveTo>
                  <a:pt x="520777" y="33783"/>
                </a:moveTo>
                <a:lnTo>
                  <a:pt x="420282" y="56554"/>
                </a:lnTo>
                <a:lnTo>
                  <a:pt x="494973" y="56554"/>
                </a:lnTo>
                <a:lnTo>
                  <a:pt x="505283" y="54217"/>
                </a:lnTo>
                <a:lnTo>
                  <a:pt x="523355" y="54217"/>
                </a:lnTo>
                <a:lnTo>
                  <a:pt x="528359" y="43029"/>
                </a:lnTo>
                <a:lnTo>
                  <a:pt x="527915" y="39701"/>
                </a:lnTo>
                <a:lnTo>
                  <a:pt x="523952" y="34863"/>
                </a:lnTo>
                <a:lnTo>
                  <a:pt x="520777" y="33783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52483" y="2151096"/>
            <a:ext cx="488950" cy="481965"/>
          </a:xfrm>
          <a:custGeom>
            <a:avLst/>
            <a:gdLst/>
            <a:ahLst/>
            <a:cxnLst/>
            <a:rect l="l" t="t" r="r" b="b"/>
            <a:pathLst>
              <a:path w="488950" h="481964">
                <a:moveTo>
                  <a:pt x="264769" y="0"/>
                </a:moveTo>
                <a:lnTo>
                  <a:pt x="334813" y="17711"/>
                </a:lnTo>
                <a:lnTo>
                  <a:pt x="396341" y="55321"/>
                </a:lnTo>
                <a:lnTo>
                  <a:pt x="397636" y="56400"/>
                </a:lnTo>
                <a:lnTo>
                  <a:pt x="399199" y="57048"/>
                </a:lnTo>
                <a:lnTo>
                  <a:pt x="400837" y="57213"/>
                </a:lnTo>
                <a:lnTo>
                  <a:pt x="401713" y="57302"/>
                </a:lnTo>
                <a:lnTo>
                  <a:pt x="402602" y="57251"/>
                </a:lnTo>
                <a:lnTo>
                  <a:pt x="403478" y="57048"/>
                </a:lnTo>
                <a:lnTo>
                  <a:pt x="488784" y="37719"/>
                </a:lnTo>
                <a:lnTo>
                  <a:pt x="453059" y="117551"/>
                </a:lnTo>
                <a:lnTo>
                  <a:pt x="452005" y="119913"/>
                </a:lnTo>
                <a:lnTo>
                  <a:pt x="452119" y="122618"/>
                </a:lnTo>
                <a:lnTo>
                  <a:pt x="453351" y="124891"/>
                </a:lnTo>
                <a:lnTo>
                  <a:pt x="468351" y="157947"/>
                </a:lnTo>
                <a:lnTo>
                  <a:pt x="478153" y="192606"/>
                </a:lnTo>
                <a:lnTo>
                  <a:pt x="482657" y="228377"/>
                </a:lnTo>
                <a:lnTo>
                  <a:pt x="481761" y="264769"/>
                </a:lnTo>
                <a:lnTo>
                  <a:pt x="472051" y="312766"/>
                </a:lnTo>
                <a:lnTo>
                  <a:pt x="453514" y="356558"/>
                </a:lnTo>
                <a:lnTo>
                  <a:pt x="427223" y="395266"/>
                </a:lnTo>
                <a:lnTo>
                  <a:pt x="394250" y="428010"/>
                </a:lnTo>
                <a:lnTo>
                  <a:pt x="355669" y="453911"/>
                </a:lnTo>
                <a:lnTo>
                  <a:pt x="312553" y="472090"/>
                </a:lnTo>
                <a:lnTo>
                  <a:pt x="265973" y="481666"/>
                </a:lnTo>
                <a:lnTo>
                  <a:pt x="217004" y="481761"/>
                </a:lnTo>
                <a:lnTo>
                  <a:pt x="169003" y="472051"/>
                </a:lnTo>
                <a:lnTo>
                  <a:pt x="125208" y="453514"/>
                </a:lnTo>
                <a:lnTo>
                  <a:pt x="86498" y="427222"/>
                </a:lnTo>
                <a:lnTo>
                  <a:pt x="53752" y="394249"/>
                </a:lnTo>
                <a:lnTo>
                  <a:pt x="27850" y="355666"/>
                </a:lnTo>
                <a:lnTo>
                  <a:pt x="9671" y="312547"/>
                </a:lnTo>
                <a:lnTo>
                  <a:pt x="95" y="265965"/>
                </a:lnTo>
                <a:lnTo>
                  <a:pt x="0" y="216992"/>
                </a:lnTo>
                <a:lnTo>
                  <a:pt x="9709" y="168995"/>
                </a:lnTo>
                <a:lnTo>
                  <a:pt x="28247" y="125203"/>
                </a:lnTo>
                <a:lnTo>
                  <a:pt x="54538" y="86495"/>
                </a:lnTo>
                <a:lnTo>
                  <a:pt x="87512" y="53751"/>
                </a:lnTo>
                <a:lnTo>
                  <a:pt x="126095" y="27850"/>
                </a:lnTo>
                <a:lnTo>
                  <a:pt x="169214" y="9671"/>
                </a:lnTo>
                <a:lnTo>
                  <a:pt x="215796" y="95"/>
                </a:lnTo>
                <a:lnTo>
                  <a:pt x="264769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5984" y="2134597"/>
            <a:ext cx="528955" cy="514984"/>
          </a:xfrm>
          <a:custGeom>
            <a:avLst/>
            <a:gdLst/>
            <a:ahLst/>
            <a:cxnLst/>
            <a:rect l="l" t="t" r="r" b="b"/>
            <a:pathLst>
              <a:path w="528955" h="514985">
                <a:moveTo>
                  <a:pt x="57392" y="421285"/>
                </a:moveTo>
                <a:lnTo>
                  <a:pt x="93462" y="457456"/>
                </a:lnTo>
                <a:lnTo>
                  <a:pt x="135275" y="485462"/>
                </a:lnTo>
                <a:lnTo>
                  <a:pt x="181765" y="504728"/>
                </a:lnTo>
                <a:lnTo>
                  <a:pt x="231865" y="514681"/>
                </a:lnTo>
                <a:lnTo>
                  <a:pt x="282947" y="514759"/>
                </a:lnTo>
                <a:lnTo>
                  <a:pt x="332319" y="504998"/>
                </a:lnTo>
                <a:lnTo>
                  <a:pt x="378819" y="485749"/>
                </a:lnTo>
                <a:lnTo>
                  <a:pt x="421285" y="457366"/>
                </a:lnTo>
                <a:lnTo>
                  <a:pt x="457456" y="421297"/>
                </a:lnTo>
                <a:lnTo>
                  <a:pt x="485463" y="379483"/>
                </a:lnTo>
                <a:lnTo>
                  <a:pt x="504733" y="332994"/>
                </a:lnTo>
                <a:lnTo>
                  <a:pt x="514694" y="282894"/>
                </a:lnTo>
                <a:lnTo>
                  <a:pt x="515691" y="245038"/>
                </a:lnTo>
                <a:lnTo>
                  <a:pt x="511224" y="207800"/>
                </a:lnTo>
                <a:lnTo>
                  <a:pt x="501389" y="171660"/>
                </a:lnTo>
                <a:lnTo>
                  <a:pt x="486284" y="137098"/>
                </a:lnTo>
                <a:lnTo>
                  <a:pt x="527089" y="45886"/>
                </a:lnTo>
                <a:lnTo>
                  <a:pt x="528359" y="43029"/>
                </a:lnTo>
                <a:lnTo>
                  <a:pt x="527915" y="39701"/>
                </a:lnTo>
                <a:lnTo>
                  <a:pt x="525933" y="37288"/>
                </a:lnTo>
                <a:lnTo>
                  <a:pt x="523952" y="34863"/>
                </a:lnTo>
                <a:lnTo>
                  <a:pt x="520777" y="33783"/>
                </a:lnTo>
                <a:lnTo>
                  <a:pt x="517717" y="34469"/>
                </a:lnTo>
                <a:lnTo>
                  <a:pt x="420282" y="56554"/>
                </a:lnTo>
                <a:lnTo>
                  <a:pt x="389357" y="34955"/>
                </a:lnTo>
                <a:lnTo>
                  <a:pt x="355846" y="18214"/>
                </a:lnTo>
                <a:lnTo>
                  <a:pt x="320205" y="6525"/>
                </a:lnTo>
                <a:lnTo>
                  <a:pt x="282894" y="77"/>
                </a:lnTo>
                <a:lnTo>
                  <a:pt x="231814" y="0"/>
                </a:lnTo>
                <a:lnTo>
                  <a:pt x="182445" y="9761"/>
                </a:lnTo>
                <a:lnTo>
                  <a:pt x="135945" y="29009"/>
                </a:lnTo>
                <a:lnTo>
                  <a:pt x="93473" y="57392"/>
                </a:lnTo>
                <a:lnTo>
                  <a:pt x="57304" y="93462"/>
                </a:lnTo>
                <a:lnTo>
                  <a:pt x="29302" y="135275"/>
                </a:lnTo>
                <a:lnTo>
                  <a:pt x="10036" y="181765"/>
                </a:lnTo>
                <a:lnTo>
                  <a:pt x="77" y="231865"/>
                </a:lnTo>
                <a:lnTo>
                  <a:pt x="0" y="282945"/>
                </a:lnTo>
                <a:lnTo>
                  <a:pt x="9761" y="332314"/>
                </a:lnTo>
                <a:lnTo>
                  <a:pt x="29009" y="378814"/>
                </a:lnTo>
                <a:lnTo>
                  <a:pt x="57392" y="421285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7810" y="3486484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5" h="451485">
                <a:moveTo>
                  <a:pt x="233806" y="366610"/>
                </a:moveTo>
                <a:lnTo>
                  <a:pt x="217309" y="366610"/>
                </a:lnTo>
                <a:lnTo>
                  <a:pt x="217309" y="447421"/>
                </a:lnTo>
                <a:lnTo>
                  <a:pt x="221005" y="451116"/>
                </a:lnTo>
                <a:lnTo>
                  <a:pt x="230111" y="451116"/>
                </a:lnTo>
                <a:lnTo>
                  <a:pt x="233806" y="447421"/>
                </a:lnTo>
                <a:lnTo>
                  <a:pt x="233806" y="366610"/>
                </a:lnTo>
                <a:close/>
              </a:path>
              <a:path w="451485" h="451485">
                <a:moveTo>
                  <a:pt x="131698" y="366610"/>
                </a:moveTo>
                <a:lnTo>
                  <a:pt x="114312" y="366610"/>
                </a:lnTo>
                <a:lnTo>
                  <a:pt x="121395" y="385951"/>
                </a:lnTo>
                <a:lnTo>
                  <a:pt x="138238" y="420569"/>
                </a:lnTo>
                <a:lnTo>
                  <a:pt x="152082" y="439013"/>
                </a:lnTo>
                <a:lnTo>
                  <a:pt x="156324" y="439013"/>
                </a:lnTo>
                <a:lnTo>
                  <a:pt x="158005" y="438505"/>
                </a:lnTo>
                <a:lnTo>
                  <a:pt x="163156" y="434822"/>
                </a:lnTo>
                <a:lnTo>
                  <a:pt x="164020" y="429666"/>
                </a:lnTo>
                <a:lnTo>
                  <a:pt x="161357" y="425958"/>
                </a:lnTo>
                <a:lnTo>
                  <a:pt x="152923" y="412993"/>
                </a:lnTo>
                <a:lnTo>
                  <a:pt x="145150" y="398708"/>
                </a:lnTo>
                <a:lnTo>
                  <a:pt x="138066" y="383211"/>
                </a:lnTo>
                <a:lnTo>
                  <a:pt x="131698" y="366610"/>
                </a:lnTo>
                <a:close/>
              </a:path>
              <a:path w="451485" h="451485">
                <a:moveTo>
                  <a:pt x="336803" y="366610"/>
                </a:moveTo>
                <a:lnTo>
                  <a:pt x="319417" y="366610"/>
                </a:lnTo>
                <a:lnTo>
                  <a:pt x="313049" y="383211"/>
                </a:lnTo>
                <a:lnTo>
                  <a:pt x="305964" y="398710"/>
                </a:lnTo>
                <a:lnTo>
                  <a:pt x="298186" y="412998"/>
                </a:lnTo>
                <a:lnTo>
                  <a:pt x="289741" y="425970"/>
                </a:lnTo>
                <a:lnTo>
                  <a:pt x="287096" y="429666"/>
                </a:lnTo>
                <a:lnTo>
                  <a:pt x="287959" y="434822"/>
                </a:lnTo>
                <a:lnTo>
                  <a:pt x="293115" y="438505"/>
                </a:lnTo>
                <a:lnTo>
                  <a:pt x="294792" y="439013"/>
                </a:lnTo>
                <a:lnTo>
                  <a:pt x="299034" y="439013"/>
                </a:lnTo>
                <a:lnTo>
                  <a:pt x="321732" y="403985"/>
                </a:lnTo>
                <a:lnTo>
                  <a:pt x="329720" y="385951"/>
                </a:lnTo>
                <a:lnTo>
                  <a:pt x="336803" y="366610"/>
                </a:lnTo>
                <a:close/>
              </a:path>
              <a:path w="451485" h="451485">
                <a:moveTo>
                  <a:pt x="402005" y="350100"/>
                </a:moveTo>
                <a:lnTo>
                  <a:pt x="49110" y="350100"/>
                </a:lnTo>
                <a:lnTo>
                  <a:pt x="45427" y="353796"/>
                </a:lnTo>
                <a:lnTo>
                  <a:pt x="45427" y="362915"/>
                </a:lnTo>
                <a:lnTo>
                  <a:pt x="49110" y="366610"/>
                </a:lnTo>
                <a:lnTo>
                  <a:pt x="402005" y="366610"/>
                </a:lnTo>
                <a:lnTo>
                  <a:pt x="405676" y="362915"/>
                </a:lnTo>
                <a:lnTo>
                  <a:pt x="405688" y="353796"/>
                </a:lnTo>
                <a:lnTo>
                  <a:pt x="402005" y="350100"/>
                </a:lnTo>
                <a:close/>
              </a:path>
              <a:path w="451485" h="451485">
                <a:moveTo>
                  <a:pt x="109512" y="233807"/>
                </a:moveTo>
                <a:lnTo>
                  <a:pt x="93002" y="233807"/>
                </a:lnTo>
                <a:lnTo>
                  <a:pt x="94457" y="264595"/>
                </a:lnTo>
                <a:lnTo>
                  <a:pt x="97672" y="294163"/>
                </a:lnTo>
                <a:lnTo>
                  <a:pt x="102639" y="322832"/>
                </a:lnTo>
                <a:lnTo>
                  <a:pt x="109258" y="350100"/>
                </a:lnTo>
                <a:lnTo>
                  <a:pt x="126377" y="350100"/>
                </a:lnTo>
                <a:lnTo>
                  <a:pt x="119517" y="323062"/>
                </a:lnTo>
                <a:lnTo>
                  <a:pt x="114364" y="294454"/>
                </a:lnTo>
                <a:lnTo>
                  <a:pt x="110991" y="264390"/>
                </a:lnTo>
                <a:lnTo>
                  <a:pt x="109512" y="233807"/>
                </a:lnTo>
                <a:close/>
              </a:path>
              <a:path w="451485" h="451485">
                <a:moveTo>
                  <a:pt x="233806" y="233807"/>
                </a:moveTo>
                <a:lnTo>
                  <a:pt x="217309" y="233807"/>
                </a:lnTo>
                <a:lnTo>
                  <a:pt x="217309" y="350100"/>
                </a:lnTo>
                <a:lnTo>
                  <a:pt x="233806" y="350100"/>
                </a:lnTo>
                <a:lnTo>
                  <a:pt x="233806" y="233807"/>
                </a:lnTo>
                <a:close/>
              </a:path>
              <a:path w="451485" h="451485">
                <a:moveTo>
                  <a:pt x="358101" y="233807"/>
                </a:moveTo>
                <a:lnTo>
                  <a:pt x="341591" y="233807"/>
                </a:lnTo>
                <a:lnTo>
                  <a:pt x="340110" y="264595"/>
                </a:lnTo>
                <a:lnTo>
                  <a:pt x="336751" y="294454"/>
                </a:lnTo>
                <a:lnTo>
                  <a:pt x="331599" y="323062"/>
                </a:lnTo>
                <a:lnTo>
                  <a:pt x="324738" y="350100"/>
                </a:lnTo>
                <a:lnTo>
                  <a:pt x="341858" y="350100"/>
                </a:lnTo>
                <a:lnTo>
                  <a:pt x="348477" y="322832"/>
                </a:lnTo>
                <a:lnTo>
                  <a:pt x="353442" y="294163"/>
                </a:lnTo>
                <a:lnTo>
                  <a:pt x="356676" y="264390"/>
                </a:lnTo>
                <a:lnTo>
                  <a:pt x="358101" y="233807"/>
                </a:lnTo>
                <a:close/>
              </a:path>
              <a:path w="451485" h="451485">
                <a:moveTo>
                  <a:pt x="447420" y="217297"/>
                </a:moveTo>
                <a:lnTo>
                  <a:pt x="3695" y="217297"/>
                </a:lnTo>
                <a:lnTo>
                  <a:pt x="12" y="220992"/>
                </a:lnTo>
                <a:lnTo>
                  <a:pt x="0" y="230111"/>
                </a:lnTo>
                <a:lnTo>
                  <a:pt x="3695" y="233807"/>
                </a:lnTo>
                <a:lnTo>
                  <a:pt x="447420" y="233807"/>
                </a:lnTo>
                <a:lnTo>
                  <a:pt x="451116" y="230111"/>
                </a:lnTo>
                <a:lnTo>
                  <a:pt x="451116" y="220992"/>
                </a:lnTo>
                <a:lnTo>
                  <a:pt x="447420" y="217297"/>
                </a:lnTo>
                <a:close/>
              </a:path>
              <a:path w="451485" h="451485">
                <a:moveTo>
                  <a:pt x="126377" y="101015"/>
                </a:moveTo>
                <a:lnTo>
                  <a:pt x="109258" y="101015"/>
                </a:lnTo>
                <a:lnTo>
                  <a:pt x="102639" y="128276"/>
                </a:lnTo>
                <a:lnTo>
                  <a:pt x="97672" y="156941"/>
                </a:lnTo>
                <a:lnTo>
                  <a:pt x="94434" y="186714"/>
                </a:lnTo>
                <a:lnTo>
                  <a:pt x="93002" y="217297"/>
                </a:lnTo>
                <a:lnTo>
                  <a:pt x="109512" y="217297"/>
                </a:lnTo>
                <a:lnTo>
                  <a:pt x="111000" y="186515"/>
                </a:lnTo>
                <a:lnTo>
                  <a:pt x="114363" y="156660"/>
                </a:lnTo>
                <a:lnTo>
                  <a:pt x="119516" y="128053"/>
                </a:lnTo>
                <a:lnTo>
                  <a:pt x="126377" y="101015"/>
                </a:lnTo>
                <a:close/>
              </a:path>
              <a:path w="451485" h="451485">
                <a:moveTo>
                  <a:pt x="233806" y="101015"/>
                </a:moveTo>
                <a:lnTo>
                  <a:pt x="217309" y="101015"/>
                </a:lnTo>
                <a:lnTo>
                  <a:pt x="217309" y="217297"/>
                </a:lnTo>
                <a:lnTo>
                  <a:pt x="233806" y="217297"/>
                </a:lnTo>
                <a:lnTo>
                  <a:pt x="233806" y="101015"/>
                </a:lnTo>
                <a:close/>
              </a:path>
              <a:path w="451485" h="451485">
                <a:moveTo>
                  <a:pt x="341858" y="101015"/>
                </a:moveTo>
                <a:lnTo>
                  <a:pt x="324738" y="101015"/>
                </a:lnTo>
                <a:lnTo>
                  <a:pt x="331599" y="128053"/>
                </a:lnTo>
                <a:lnTo>
                  <a:pt x="336751" y="156660"/>
                </a:lnTo>
                <a:lnTo>
                  <a:pt x="340120" y="186714"/>
                </a:lnTo>
                <a:lnTo>
                  <a:pt x="341591" y="217297"/>
                </a:lnTo>
                <a:lnTo>
                  <a:pt x="358101" y="217297"/>
                </a:lnTo>
                <a:lnTo>
                  <a:pt x="356654" y="186515"/>
                </a:lnTo>
                <a:lnTo>
                  <a:pt x="353442" y="156941"/>
                </a:lnTo>
                <a:lnTo>
                  <a:pt x="348477" y="128276"/>
                </a:lnTo>
                <a:lnTo>
                  <a:pt x="341858" y="101015"/>
                </a:lnTo>
                <a:close/>
              </a:path>
              <a:path w="451485" h="451485">
                <a:moveTo>
                  <a:pt x="402005" y="84505"/>
                </a:moveTo>
                <a:lnTo>
                  <a:pt x="49110" y="84505"/>
                </a:lnTo>
                <a:lnTo>
                  <a:pt x="45427" y="88201"/>
                </a:lnTo>
                <a:lnTo>
                  <a:pt x="45427" y="97320"/>
                </a:lnTo>
                <a:lnTo>
                  <a:pt x="49110" y="101015"/>
                </a:lnTo>
                <a:lnTo>
                  <a:pt x="402005" y="101015"/>
                </a:lnTo>
                <a:lnTo>
                  <a:pt x="405688" y="97320"/>
                </a:lnTo>
                <a:lnTo>
                  <a:pt x="405688" y="88201"/>
                </a:lnTo>
                <a:lnTo>
                  <a:pt x="402005" y="84505"/>
                </a:lnTo>
                <a:close/>
              </a:path>
              <a:path w="451485" h="451485">
                <a:moveTo>
                  <a:pt x="155727" y="10998"/>
                </a:moveTo>
                <a:lnTo>
                  <a:pt x="129382" y="47132"/>
                </a:lnTo>
                <a:lnTo>
                  <a:pt x="114312" y="84505"/>
                </a:lnTo>
                <a:lnTo>
                  <a:pt x="131698" y="84505"/>
                </a:lnTo>
                <a:lnTo>
                  <a:pt x="138066" y="67905"/>
                </a:lnTo>
                <a:lnTo>
                  <a:pt x="145151" y="52408"/>
                </a:lnTo>
                <a:lnTo>
                  <a:pt x="152926" y="38123"/>
                </a:lnTo>
                <a:lnTo>
                  <a:pt x="161366" y="25158"/>
                </a:lnTo>
                <a:lnTo>
                  <a:pt x="164007" y="21450"/>
                </a:lnTo>
                <a:lnTo>
                  <a:pt x="163156" y="16294"/>
                </a:lnTo>
                <a:lnTo>
                  <a:pt x="155727" y="10998"/>
                </a:lnTo>
                <a:close/>
              </a:path>
              <a:path w="451485" h="451485">
                <a:moveTo>
                  <a:pt x="230111" y="0"/>
                </a:moveTo>
                <a:lnTo>
                  <a:pt x="221005" y="0"/>
                </a:lnTo>
                <a:lnTo>
                  <a:pt x="217309" y="3695"/>
                </a:lnTo>
                <a:lnTo>
                  <a:pt x="217309" y="84505"/>
                </a:lnTo>
                <a:lnTo>
                  <a:pt x="233806" y="84505"/>
                </a:lnTo>
                <a:lnTo>
                  <a:pt x="233806" y="3695"/>
                </a:lnTo>
                <a:lnTo>
                  <a:pt x="230111" y="0"/>
                </a:lnTo>
                <a:close/>
              </a:path>
              <a:path w="451485" h="451485">
                <a:moveTo>
                  <a:pt x="295376" y="10998"/>
                </a:moveTo>
                <a:lnTo>
                  <a:pt x="287959" y="16294"/>
                </a:lnTo>
                <a:lnTo>
                  <a:pt x="287108" y="21450"/>
                </a:lnTo>
                <a:lnTo>
                  <a:pt x="289750" y="25158"/>
                </a:lnTo>
                <a:lnTo>
                  <a:pt x="298190" y="38123"/>
                </a:lnTo>
                <a:lnTo>
                  <a:pt x="305965" y="52408"/>
                </a:lnTo>
                <a:lnTo>
                  <a:pt x="313049" y="67905"/>
                </a:lnTo>
                <a:lnTo>
                  <a:pt x="319417" y="84505"/>
                </a:lnTo>
                <a:lnTo>
                  <a:pt x="336803" y="84505"/>
                </a:lnTo>
                <a:lnTo>
                  <a:pt x="321733" y="47132"/>
                </a:lnTo>
                <a:lnTo>
                  <a:pt x="300532" y="11861"/>
                </a:lnTo>
                <a:lnTo>
                  <a:pt x="295376" y="10998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01618" y="3720291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90931" y="116293"/>
                </a:moveTo>
                <a:lnTo>
                  <a:pt x="0" y="116293"/>
                </a:lnTo>
                <a:lnTo>
                  <a:pt x="0" y="0"/>
                </a:lnTo>
                <a:lnTo>
                  <a:pt x="107784" y="0"/>
                </a:lnTo>
                <a:lnTo>
                  <a:pt x="106303" y="30788"/>
                </a:lnTo>
                <a:lnTo>
                  <a:pt x="102944" y="60647"/>
                </a:lnTo>
                <a:lnTo>
                  <a:pt x="97792" y="89255"/>
                </a:lnTo>
                <a:lnTo>
                  <a:pt x="90931" y="116293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77323" y="3720291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16865" y="116293"/>
                </a:moveTo>
                <a:lnTo>
                  <a:pt x="10004" y="89254"/>
                </a:lnTo>
                <a:lnTo>
                  <a:pt x="4851" y="60642"/>
                </a:lnTo>
                <a:lnTo>
                  <a:pt x="1488" y="30783"/>
                </a:lnTo>
                <a:lnTo>
                  <a:pt x="0" y="0"/>
                </a:lnTo>
                <a:lnTo>
                  <a:pt x="107797" y="0"/>
                </a:lnTo>
                <a:lnTo>
                  <a:pt x="107797" y="116293"/>
                </a:lnTo>
                <a:lnTo>
                  <a:pt x="16865" y="116293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77323" y="3587499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16865" y="0"/>
                </a:moveTo>
                <a:lnTo>
                  <a:pt x="107797" y="0"/>
                </a:lnTo>
                <a:lnTo>
                  <a:pt x="107797" y="116281"/>
                </a:lnTo>
                <a:lnTo>
                  <a:pt x="0" y="116281"/>
                </a:lnTo>
                <a:lnTo>
                  <a:pt x="1488" y="85499"/>
                </a:lnTo>
                <a:lnTo>
                  <a:pt x="4851" y="55645"/>
                </a:lnTo>
                <a:lnTo>
                  <a:pt x="10004" y="27037"/>
                </a:lnTo>
                <a:lnTo>
                  <a:pt x="16865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1618" y="3587499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90931" y="0"/>
                </a:moveTo>
                <a:lnTo>
                  <a:pt x="97792" y="27037"/>
                </a:lnTo>
                <a:lnTo>
                  <a:pt x="102944" y="55645"/>
                </a:lnTo>
                <a:lnTo>
                  <a:pt x="106303" y="85499"/>
                </a:lnTo>
                <a:lnTo>
                  <a:pt x="107784" y="116281"/>
                </a:lnTo>
                <a:lnTo>
                  <a:pt x="0" y="116281"/>
                </a:lnTo>
                <a:lnTo>
                  <a:pt x="0" y="0"/>
                </a:lnTo>
                <a:lnTo>
                  <a:pt x="90931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67810" y="3486484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5" h="451485">
                <a:moveTo>
                  <a:pt x="442861" y="217297"/>
                </a:moveTo>
                <a:lnTo>
                  <a:pt x="358101" y="217297"/>
                </a:lnTo>
                <a:lnTo>
                  <a:pt x="356676" y="186714"/>
                </a:lnTo>
                <a:lnTo>
                  <a:pt x="353442" y="156941"/>
                </a:lnTo>
                <a:lnTo>
                  <a:pt x="348477" y="128276"/>
                </a:lnTo>
                <a:lnTo>
                  <a:pt x="341858" y="101015"/>
                </a:lnTo>
                <a:lnTo>
                  <a:pt x="397446" y="101015"/>
                </a:lnTo>
                <a:lnTo>
                  <a:pt x="402005" y="101015"/>
                </a:lnTo>
                <a:lnTo>
                  <a:pt x="405688" y="97320"/>
                </a:lnTo>
                <a:lnTo>
                  <a:pt x="405688" y="92760"/>
                </a:lnTo>
                <a:lnTo>
                  <a:pt x="405688" y="88201"/>
                </a:lnTo>
                <a:lnTo>
                  <a:pt x="402005" y="84505"/>
                </a:lnTo>
                <a:lnTo>
                  <a:pt x="397446" y="84505"/>
                </a:lnTo>
                <a:lnTo>
                  <a:pt x="336803" y="84505"/>
                </a:lnTo>
                <a:lnTo>
                  <a:pt x="321733" y="47132"/>
                </a:lnTo>
                <a:lnTo>
                  <a:pt x="300532" y="11861"/>
                </a:lnTo>
                <a:lnTo>
                  <a:pt x="295376" y="10998"/>
                </a:lnTo>
                <a:lnTo>
                  <a:pt x="291668" y="13652"/>
                </a:lnTo>
                <a:lnTo>
                  <a:pt x="287959" y="16294"/>
                </a:lnTo>
                <a:lnTo>
                  <a:pt x="287108" y="21450"/>
                </a:lnTo>
                <a:lnTo>
                  <a:pt x="289750" y="25158"/>
                </a:lnTo>
                <a:lnTo>
                  <a:pt x="298190" y="38123"/>
                </a:lnTo>
                <a:lnTo>
                  <a:pt x="305965" y="52408"/>
                </a:lnTo>
                <a:lnTo>
                  <a:pt x="313049" y="67905"/>
                </a:lnTo>
                <a:lnTo>
                  <a:pt x="319417" y="84505"/>
                </a:lnTo>
                <a:lnTo>
                  <a:pt x="233806" y="84505"/>
                </a:lnTo>
                <a:lnTo>
                  <a:pt x="233806" y="8255"/>
                </a:lnTo>
                <a:lnTo>
                  <a:pt x="233806" y="3695"/>
                </a:lnTo>
                <a:lnTo>
                  <a:pt x="230111" y="0"/>
                </a:lnTo>
                <a:lnTo>
                  <a:pt x="225551" y="0"/>
                </a:lnTo>
                <a:lnTo>
                  <a:pt x="221005" y="0"/>
                </a:lnTo>
                <a:lnTo>
                  <a:pt x="217309" y="3695"/>
                </a:lnTo>
                <a:lnTo>
                  <a:pt x="217309" y="8255"/>
                </a:lnTo>
                <a:lnTo>
                  <a:pt x="217309" y="84505"/>
                </a:lnTo>
                <a:lnTo>
                  <a:pt x="131698" y="84505"/>
                </a:lnTo>
                <a:lnTo>
                  <a:pt x="138066" y="67905"/>
                </a:lnTo>
                <a:lnTo>
                  <a:pt x="145151" y="52408"/>
                </a:lnTo>
                <a:lnTo>
                  <a:pt x="152926" y="38123"/>
                </a:lnTo>
                <a:lnTo>
                  <a:pt x="161366" y="25158"/>
                </a:lnTo>
                <a:lnTo>
                  <a:pt x="164007" y="21450"/>
                </a:lnTo>
                <a:lnTo>
                  <a:pt x="163156" y="16294"/>
                </a:lnTo>
                <a:lnTo>
                  <a:pt x="159448" y="13652"/>
                </a:lnTo>
                <a:lnTo>
                  <a:pt x="155727" y="10998"/>
                </a:lnTo>
                <a:lnTo>
                  <a:pt x="150583" y="11861"/>
                </a:lnTo>
                <a:lnTo>
                  <a:pt x="129382" y="47132"/>
                </a:lnTo>
                <a:lnTo>
                  <a:pt x="114312" y="84505"/>
                </a:lnTo>
                <a:lnTo>
                  <a:pt x="53670" y="84505"/>
                </a:lnTo>
                <a:lnTo>
                  <a:pt x="49110" y="84505"/>
                </a:lnTo>
                <a:lnTo>
                  <a:pt x="45427" y="88201"/>
                </a:lnTo>
                <a:lnTo>
                  <a:pt x="45427" y="92760"/>
                </a:lnTo>
                <a:lnTo>
                  <a:pt x="45427" y="97320"/>
                </a:lnTo>
                <a:lnTo>
                  <a:pt x="49110" y="101015"/>
                </a:lnTo>
                <a:lnTo>
                  <a:pt x="53670" y="101015"/>
                </a:lnTo>
                <a:lnTo>
                  <a:pt x="109258" y="101015"/>
                </a:lnTo>
                <a:lnTo>
                  <a:pt x="102639" y="128276"/>
                </a:lnTo>
                <a:lnTo>
                  <a:pt x="97672" y="156941"/>
                </a:lnTo>
                <a:lnTo>
                  <a:pt x="94434" y="186714"/>
                </a:lnTo>
                <a:lnTo>
                  <a:pt x="93002" y="217297"/>
                </a:lnTo>
                <a:lnTo>
                  <a:pt x="8254" y="217297"/>
                </a:lnTo>
                <a:lnTo>
                  <a:pt x="3695" y="217297"/>
                </a:lnTo>
                <a:lnTo>
                  <a:pt x="0" y="221005"/>
                </a:lnTo>
                <a:lnTo>
                  <a:pt x="0" y="225552"/>
                </a:lnTo>
                <a:lnTo>
                  <a:pt x="0" y="230111"/>
                </a:lnTo>
                <a:lnTo>
                  <a:pt x="3695" y="233807"/>
                </a:lnTo>
                <a:lnTo>
                  <a:pt x="8254" y="233807"/>
                </a:lnTo>
                <a:lnTo>
                  <a:pt x="93002" y="233807"/>
                </a:lnTo>
                <a:lnTo>
                  <a:pt x="94434" y="264390"/>
                </a:lnTo>
                <a:lnTo>
                  <a:pt x="97672" y="294163"/>
                </a:lnTo>
                <a:lnTo>
                  <a:pt x="102639" y="322832"/>
                </a:lnTo>
                <a:lnTo>
                  <a:pt x="109258" y="350100"/>
                </a:lnTo>
                <a:lnTo>
                  <a:pt x="53670" y="350100"/>
                </a:lnTo>
                <a:lnTo>
                  <a:pt x="49110" y="350100"/>
                </a:lnTo>
                <a:lnTo>
                  <a:pt x="45427" y="353796"/>
                </a:lnTo>
                <a:lnTo>
                  <a:pt x="45427" y="358355"/>
                </a:lnTo>
                <a:lnTo>
                  <a:pt x="45427" y="362915"/>
                </a:lnTo>
                <a:lnTo>
                  <a:pt x="49110" y="366610"/>
                </a:lnTo>
                <a:lnTo>
                  <a:pt x="53670" y="366610"/>
                </a:lnTo>
                <a:lnTo>
                  <a:pt x="114312" y="366610"/>
                </a:lnTo>
                <a:lnTo>
                  <a:pt x="129382" y="403985"/>
                </a:lnTo>
                <a:lnTo>
                  <a:pt x="149542" y="437807"/>
                </a:lnTo>
                <a:lnTo>
                  <a:pt x="152082" y="439013"/>
                </a:lnTo>
                <a:lnTo>
                  <a:pt x="154660" y="439013"/>
                </a:lnTo>
                <a:lnTo>
                  <a:pt x="156324" y="439013"/>
                </a:lnTo>
                <a:lnTo>
                  <a:pt x="157987" y="438518"/>
                </a:lnTo>
                <a:lnTo>
                  <a:pt x="159448" y="437476"/>
                </a:lnTo>
                <a:lnTo>
                  <a:pt x="163156" y="434822"/>
                </a:lnTo>
                <a:lnTo>
                  <a:pt x="164020" y="429666"/>
                </a:lnTo>
                <a:lnTo>
                  <a:pt x="161366" y="425970"/>
                </a:lnTo>
                <a:lnTo>
                  <a:pt x="152926" y="412998"/>
                </a:lnTo>
                <a:lnTo>
                  <a:pt x="145151" y="398710"/>
                </a:lnTo>
                <a:lnTo>
                  <a:pt x="138066" y="383211"/>
                </a:lnTo>
                <a:lnTo>
                  <a:pt x="131698" y="366610"/>
                </a:lnTo>
                <a:lnTo>
                  <a:pt x="217309" y="366610"/>
                </a:lnTo>
                <a:lnTo>
                  <a:pt x="217309" y="442861"/>
                </a:lnTo>
                <a:lnTo>
                  <a:pt x="217309" y="447421"/>
                </a:lnTo>
                <a:lnTo>
                  <a:pt x="221005" y="451116"/>
                </a:lnTo>
                <a:lnTo>
                  <a:pt x="225551" y="451116"/>
                </a:lnTo>
                <a:lnTo>
                  <a:pt x="230111" y="451116"/>
                </a:lnTo>
                <a:lnTo>
                  <a:pt x="233806" y="447421"/>
                </a:lnTo>
                <a:lnTo>
                  <a:pt x="233806" y="442861"/>
                </a:lnTo>
                <a:lnTo>
                  <a:pt x="233806" y="366610"/>
                </a:lnTo>
                <a:lnTo>
                  <a:pt x="319417" y="366610"/>
                </a:lnTo>
                <a:lnTo>
                  <a:pt x="313049" y="383211"/>
                </a:lnTo>
                <a:lnTo>
                  <a:pt x="305965" y="398708"/>
                </a:lnTo>
                <a:lnTo>
                  <a:pt x="298190" y="412993"/>
                </a:lnTo>
                <a:lnTo>
                  <a:pt x="289750" y="425958"/>
                </a:lnTo>
                <a:lnTo>
                  <a:pt x="287096" y="429666"/>
                </a:lnTo>
                <a:lnTo>
                  <a:pt x="287959" y="434822"/>
                </a:lnTo>
                <a:lnTo>
                  <a:pt x="291668" y="437476"/>
                </a:lnTo>
                <a:lnTo>
                  <a:pt x="293115" y="438505"/>
                </a:lnTo>
                <a:lnTo>
                  <a:pt x="294792" y="439013"/>
                </a:lnTo>
                <a:lnTo>
                  <a:pt x="296456" y="439013"/>
                </a:lnTo>
                <a:lnTo>
                  <a:pt x="299034" y="439013"/>
                </a:lnTo>
                <a:lnTo>
                  <a:pt x="321732" y="403985"/>
                </a:lnTo>
                <a:lnTo>
                  <a:pt x="336803" y="366610"/>
                </a:lnTo>
                <a:lnTo>
                  <a:pt x="397446" y="366610"/>
                </a:lnTo>
                <a:lnTo>
                  <a:pt x="402005" y="366610"/>
                </a:lnTo>
                <a:lnTo>
                  <a:pt x="405688" y="362902"/>
                </a:lnTo>
                <a:lnTo>
                  <a:pt x="405688" y="358355"/>
                </a:lnTo>
                <a:lnTo>
                  <a:pt x="405688" y="353796"/>
                </a:lnTo>
                <a:lnTo>
                  <a:pt x="402005" y="350100"/>
                </a:lnTo>
                <a:lnTo>
                  <a:pt x="397446" y="350100"/>
                </a:lnTo>
                <a:lnTo>
                  <a:pt x="341858" y="350100"/>
                </a:lnTo>
                <a:lnTo>
                  <a:pt x="348477" y="322832"/>
                </a:lnTo>
                <a:lnTo>
                  <a:pt x="353442" y="294163"/>
                </a:lnTo>
                <a:lnTo>
                  <a:pt x="356676" y="264390"/>
                </a:lnTo>
                <a:lnTo>
                  <a:pt x="358101" y="233807"/>
                </a:lnTo>
                <a:lnTo>
                  <a:pt x="442861" y="233807"/>
                </a:lnTo>
                <a:lnTo>
                  <a:pt x="447420" y="233807"/>
                </a:lnTo>
                <a:lnTo>
                  <a:pt x="451116" y="230111"/>
                </a:lnTo>
                <a:lnTo>
                  <a:pt x="451116" y="225552"/>
                </a:lnTo>
                <a:lnTo>
                  <a:pt x="451116" y="220992"/>
                </a:lnTo>
                <a:lnTo>
                  <a:pt x="447420" y="217297"/>
                </a:lnTo>
                <a:lnTo>
                  <a:pt x="442861" y="217297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5984" y="3454658"/>
            <a:ext cx="528955" cy="514984"/>
          </a:xfrm>
          <a:custGeom>
            <a:avLst/>
            <a:gdLst/>
            <a:ahLst/>
            <a:cxnLst/>
            <a:rect l="l" t="t" r="r" b="b"/>
            <a:pathLst>
              <a:path w="528955" h="514985">
                <a:moveTo>
                  <a:pt x="231814" y="0"/>
                </a:moveTo>
                <a:lnTo>
                  <a:pt x="182445" y="9761"/>
                </a:lnTo>
                <a:lnTo>
                  <a:pt x="135945" y="29009"/>
                </a:lnTo>
                <a:lnTo>
                  <a:pt x="93473" y="57392"/>
                </a:lnTo>
                <a:lnTo>
                  <a:pt x="57304" y="93462"/>
                </a:lnTo>
                <a:lnTo>
                  <a:pt x="29302" y="135275"/>
                </a:lnTo>
                <a:lnTo>
                  <a:pt x="10036" y="181765"/>
                </a:lnTo>
                <a:lnTo>
                  <a:pt x="77" y="231865"/>
                </a:lnTo>
                <a:lnTo>
                  <a:pt x="0" y="282945"/>
                </a:lnTo>
                <a:lnTo>
                  <a:pt x="9761" y="332314"/>
                </a:lnTo>
                <a:lnTo>
                  <a:pt x="29009" y="378814"/>
                </a:lnTo>
                <a:lnTo>
                  <a:pt x="57403" y="421297"/>
                </a:lnTo>
                <a:lnTo>
                  <a:pt x="93462" y="457456"/>
                </a:lnTo>
                <a:lnTo>
                  <a:pt x="135275" y="485462"/>
                </a:lnTo>
                <a:lnTo>
                  <a:pt x="181765" y="504728"/>
                </a:lnTo>
                <a:lnTo>
                  <a:pt x="231865" y="514681"/>
                </a:lnTo>
                <a:lnTo>
                  <a:pt x="282947" y="514759"/>
                </a:lnTo>
                <a:lnTo>
                  <a:pt x="332319" y="504998"/>
                </a:lnTo>
                <a:lnTo>
                  <a:pt x="348595" y="498260"/>
                </a:lnTo>
                <a:lnTo>
                  <a:pt x="233503" y="498260"/>
                </a:lnTo>
                <a:lnTo>
                  <a:pt x="185502" y="488550"/>
                </a:lnTo>
                <a:lnTo>
                  <a:pt x="141707" y="470013"/>
                </a:lnTo>
                <a:lnTo>
                  <a:pt x="102997" y="443721"/>
                </a:lnTo>
                <a:lnTo>
                  <a:pt x="70251" y="410748"/>
                </a:lnTo>
                <a:lnTo>
                  <a:pt x="44349" y="372165"/>
                </a:lnTo>
                <a:lnTo>
                  <a:pt x="26170" y="329046"/>
                </a:lnTo>
                <a:lnTo>
                  <a:pt x="16692" y="282945"/>
                </a:lnTo>
                <a:lnTo>
                  <a:pt x="16498" y="233491"/>
                </a:lnTo>
                <a:lnTo>
                  <a:pt x="26208" y="185494"/>
                </a:lnTo>
                <a:lnTo>
                  <a:pt x="44746" y="141702"/>
                </a:lnTo>
                <a:lnTo>
                  <a:pt x="71037" y="102994"/>
                </a:lnTo>
                <a:lnTo>
                  <a:pt x="104011" y="70250"/>
                </a:lnTo>
                <a:lnTo>
                  <a:pt x="142594" y="44349"/>
                </a:lnTo>
                <a:lnTo>
                  <a:pt x="185712" y="26170"/>
                </a:lnTo>
                <a:lnTo>
                  <a:pt x="232295" y="16594"/>
                </a:lnTo>
                <a:lnTo>
                  <a:pt x="350613" y="16498"/>
                </a:lnTo>
                <a:lnTo>
                  <a:pt x="320205" y="6525"/>
                </a:lnTo>
                <a:lnTo>
                  <a:pt x="282894" y="77"/>
                </a:lnTo>
                <a:lnTo>
                  <a:pt x="231814" y="0"/>
                </a:lnTo>
                <a:close/>
              </a:path>
              <a:path w="528955" h="514985">
                <a:moveTo>
                  <a:pt x="523355" y="54217"/>
                </a:moveTo>
                <a:lnTo>
                  <a:pt x="505283" y="54217"/>
                </a:lnTo>
                <a:lnTo>
                  <a:pt x="468504" y="136412"/>
                </a:lnTo>
                <a:lnTo>
                  <a:pt x="468618" y="139117"/>
                </a:lnTo>
                <a:lnTo>
                  <a:pt x="469850" y="141390"/>
                </a:lnTo>
                <a:lnTo>
                  <a:pt x="484850" y="174446"/>
                </a:lnTo>
                <a:lnTo>
                  <a:pt x="494652" y="209105"/>
                </a:lnTo>
                <a:lnTo>
                  <a:pt x="499156" y="244876"/>
                </a:lnTo>
                <a:lnTo>
                  <a:pt x="498260" y="281268"/>
                </a:lnTo>
                <a:lnTo>
                  <a:pt x="488550" y="329265"/>
                </a:lnTo>
                <a:lnTo>
                  <a:pt x="470013" y="373057"/>
                </a:lnTo>
                <a:lnTo>
                  <a:pt x="443722" y="411765"/>
                </a:lnTo>
                <a:lnTo>
                  <a:pt x="410749" y="444509"/>
                </a:lnTo>
                <a:lnTo>
                  <a:pt x="372168" y="470410"/>
                </a:lnTo>
                <a:lnTo>
                  <a:pt x="329052" y="488589"/>
                </a:lnTo>
                <a:lnTo>
                  <a:pt x="282472" y="498165"/>
                </a:lnTo>
                <a:lnTo>
                  <a:pt x="233503" y="498260"/>
                </a:lnTo>
                <a:lnTo>
                  <a:pt x="348595" y="498260"/>
                </a:lnTo>
                <a:lnTo>
                  <a:pt x="421285" y="457366"/>
                </a:lnTo>
                <a:lnTo>
                  <a:pt x="457464" y="421285"/>
                </a:lnTo>
                <a:lnTo>
                  <a:pt x="485463" y="379483"/>
                </a:lnTo>
                <a:lnTo>
                  <a:pt x="504733" y="332994"/>
                </a:lnTo>
                <a:lnTo>
                  <a:pt x="514684" y="282945"/>
                </a:lnTo>
                <a:lnTo>
                  <a:pt x="515691" y="245038"/>
                </a:lnTo>
                <a:lnTo>
                  <a:pt x="511224" y="207800"/>
                </a:lnTo>
                <a:lnTo>
                  <a:pt x="501389" y="171660"/>
                </a:lnTo>
                <a:lnTo>
                  <a:pt x="486284" y="137098"/>
                </a:lnTo>
                <a:lnTo>
                  <a:pt x="523355" y="54217"/>
                </a:lnTo>
                <a:close/>
              </a:path>
              <a:path w="528955" h="514985">
                <a:moveTo>
                  <a:pt x="350613" y="16498"/>
                </a:moveTo>
                <a:lnTo>
                  <a:pt x="281268" y="16498"/>
                </a:lnTo>
                <a:lnTo>
                  <a:pt x="317124" y="22769"/>
                </a:lnTo>
                <a:lnTo>
                  <a:pt x="351312" y="34210"/>
                </a:lnTo>
                <a:lnTo>
                  <a:pt x="383370" y="50626"/>
                </a:lnTo>
                <a:lnTo>
                  <a:pt x="412840" y="71820"/>
                </a:lnTo>
                <a:lnTo>
                  <a:pt x="414135" y="72899"/>
                </a:lnTo>
                <a:lnTo>
                  <a:pt x="415697" y="73547"/>
                </a:lnTo>
                <a:lnTo>
                  <a:pt x="417336" y="73712"/>
                </a:lnTo>
                <a:lnTo>
                  <a:pt x="419101" y="73750"/>
                </a:lnTo>
                <a:lnTo>
                  <a:pt x="494973" y="56554"/>
                </a:lnTo>
                <a:lnTo>
                  <a:pt x="420282" y="56554"/>
                </a:lnTo>
                <a:lnTo>
                  <a:pt x="389357" y="34955"/>
                </a:lnTo>
                <a:lnTo>
                  <a:pt x="355846" y="18214"/>
                </a:lnTo>
                <a:lnTo>
                  <a:pt x="350613" y="16498"/>
                </a:lnTo>
                <a:close/>
              </a:path>
              <a:path w="528955" h="514985">
                <a:moveTo>
                  <a:pt x="520777" y="33783"/>
                </a:moveTo>
                <a:lnTo>
                  <a:pt x="420282" y="56554"/>
                </a:lnTo>
                <a:lnTo>
                  <a:pt x="494973" y="56554"/>
                </a:lnTo>
                <a:lnTo>
                  <a:pt x="505283" y="54217"/>
                </a:lnTo>
                <a:lnTo>
                  <a:pt x="523355" y="54217"/>
                </a:lnTo>
                <a:lnTo>
                  <a:pt x="528359" y="43029"/>
                </a:lnTo>
                <a:lnTo>
                  <a:pt x="527915" y="39701"/>
                </a:lnTo>
                <a:lnTo>
                  <a:pt x="523952" y="34863"/>
                </a:lnTo>
                <a:lnTo>
                  <a:pt x="520777" y="33783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52483" y="3471157"/>
            <a:ext cx="488950" cy="481965"/>
          </a:xfrm>
          <a:custGeom>
            <a:avLst/>
            <a:gdLst/>
            <a:ahLst/>
            <a:cxnLst/>
            <a:rect l="l" t="t" r="r" b="b"/>
            <a:pathLst>
              <a:path w="488950" h="481964">
                <a:moveTo>
                  <a:pt x="264769" y="0"/>
                </a:moveTo>
                <a:lnTo>
                  <a:pt x="334813" y="17711"/>
                </a:lnTo>
                <a:lnTo>
                  <a:pt x="396341" y="55321"/>
                </a:lnTo>
                <a:lnTo>
                  <a:pt x="397636" y="56400"/>
                </a:lnTo>
                <a:lnTo>
                  <a:pt x="399199" y="57048"/>
                </a:lnTo>
                <a:lnTo>
                  <a:pt x="400837" y="57213"/>
                </a:lnTo>
                <a:lnTo>
                  <a:pt x="401713" y="57302"/>
                </a:lnTo>
                <a:lnTo>
                  <a:pt x="402602" y="57251"/>
                </a:lnTo>
                <a:lnTo>
                  <a:pt x="403478" y="57048"/>
                </a:lnTo>
                <a:lnTo>
                  <a:pt x="488784" y="37719"/>
                </a:lnTo>
                <a:lnTo>
                  <a:pt x="453059" y="117551"/>
                </a:lnTo>
                <a:lnTo>
                  <a:pt x="452005" y="119913"/>
                </a:lnTo>
                <a:lnTo>
                  <a:pt x="452119" y="122618"/>
                </a:lnTo>
                <a:lnTo>
                  <a:pt x="453351" y="124891"/>
                </a:lnTo>
                <a:lnTo>
                  <a:pt x="468351" y="157947"/>
                </a:lnTo>
                <a:lnTo>
                  <a:pt x="478153" y="192606"/>
                </a:lnTo>
                <a:lnTo>
                  <a:pt x="482657" y="228377"/>
                </a:lnTo>
                <a:lnTo>
                  <a:pt x="481761" y="264769"/>
                </a:lnTo>
                <a:lnTo>
                  <a:pt x="472051" y="312766"/>
                </a:lnTo>
                <a:lnTo>
                  <a:pt x="453514" y="356558"/>
                </a:lnTo>
                <a:lnTo>
                  <a:pt x="427223" y="395266"/>
                </a:lnTo>
                <a:lnTo>
                  <a:pt x="394250" y="428010"/>
                </a:lnTo>
                <a:lnTo>
                  <a:pt x="355669" y="453911"/>
                </a:lnTo>
                <a:lnTo>
                  <a:pt x="312553" y="472090"/>
                </a:lnTo>
                <a:lnTo>
                  <a:pt x="265973" y="481666"/>
                </a:lnTo>
                <a:lnTo>
                  <a:pt x="217004" y="481761"/>
                </a:lnTo>
                <a:lnTo>
                  <a:pt x="169003" y="472051"/>
                </a:lnTo>
                <a:lnTo>
                  <a:pt x="125208" y="453514"/>
                </a:lnTo>
                <a:lnTo>
                  <a:pt x="86498" y="427222"/>
                </a:lnTo>
                <a:lnTo>
                  <a:pt x="53752" y="394249"/>
                </a:lnTo>
                <a:lnTo>
                  <a:pt x="27850" y="355666"/>
                </a:lnTo>
                <a:lnTo>
                  <a:pt x="9671" y="312547"/>
                </a:lnTo>
                <a:lnTo>
                  <a:pt x="95" y="265965"/>
                </a:lnTo>
                <a:lnTo>
                  <a:pt x="0" y="216992"/>
                </a:lnTo>
                <a:lnTo>
                  <a:pt x="9709" y="168995"/>
                </a:lnTo>
                <a:lnTo>
                  <a:pt x="28247" y="125203"/>
                </a:lnTo>
                <a:lnTo>
                  <a:pt x="54538" y="86495"/>
                </a:lnTo>
                <a:lnTo>
                  <a:pt x="87512" y="53751"/>
                </a:lnTo>
                <a:lnTo>
                  <a:pt x="126095" y="27850"/>
                </a:lnTo>
                <a:lnTo>
                  <a:pt x="169214" y="9671"/>
                </a:lnTo>
                <a:lnTo>
                  <a:pt x="215796" y="95"/>
                </a:lnTo>
                <a:lnTo>
                  <a:pt x="264769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35984" y="3454658"/>
            <a:ext cx="528955" cy="514984"/>
          </a:xfrm>
          <a:custGeom>
            <a:avLst/>
            <a:gdLst/>
            <a:ahLst/>
            <a:cxnLst/>
            <a:rect l="l" t="t" r="r" b="b"/>
            <a:pathLst>
              <a:path w="528955" h="514985">
                <a:moveTo>
                  <a:pt x="57392" y="421285"/>
                </a:moveTo>
                <a:lnTo>
                  <a:pt x="93462" y="457456"/>
                </a:lnTo>
                <a:lnTo>
                  <a:pt x="135275" y="485462"/>
                </a:lnTo>
                <a:lnTo>
                  <a:pt x="181765" y="504728"/>
                </a:lnTo>
                <a:lnTo>
                  <a:pt x="231865" y="514681"/>
                </a:lnTo>
                <a:lnTo>
                  <a:pt x="282947" y="514759"/>
                </a:lnTo>
                <a:lnTo>
                  <a:pt x="332319" y="504998"/>
                </a:lnTo>
                <a:lnTo>
                  <a:pt x="378819" y="485749"/>
                </a:lnTo>
                <a:lnTo>
                  <a:pt x="421285" y="457366"/>
                </a:lnTo>
                <a:lnTo>
                  <a:pt x="457456" y="421297"/>
                </a:lnTo>
                <a:lnTo>
                  <a:pt x="485463" y="379483"/>
                </a:lnTo>
                <a:lnTo>
                  <a:pt x="504733" y="332994"/>
                </a:lnTo>
                <a:lnTo>
                  <a:pt x="514694" y="282894"/>
                </a:lnTo>
                <a:lnTo>
                  <a:pt x="515691" y="245038"/>
                </a:lnTo>
                <a:lnTo>
                  <a:pt x="511224" y="207800"/>
                </a:lnTo>
                <a:lnTo>
                  <a:pt x="501389" y="171660"/>
                </a:lnTo>
                <a:lnTo>
                  <a:pt x="486284" y="137098"/>
                </a:lnTo>
                <a:lnTo>
                  <a:pt x="527089" y="45886"/>
                </a:lnTo>
                <a:lnTo>
                  <a:pt x="528359" y="43029"/>
                </a:lnTo>
                <a:lnTo>
                  <a:pt x="527915" y="39701"/>
                </a:lnTo>
                <a:lnTo>
                  <a:pt x="525933" y="37288"/>
                </a:lnTo>
                <a:lnTo>
                  <a:pt x="523952" y="34863"/>
                </a:lnTo>
                <a:lnTo>
                  <a:pt x="520777" y="33783"/>
                </a:lnTo>
                <a:lnTo>
                  <a:pt x="517717" y="34469"/>
                </a:lnTo>
                <a:lnTo>
                  <a:pt x="420282" y="56554"/>
                </a:lnTo>
                <a:lnTo>
                  <a:pt x="389357" y="34955"/>
                </a:lnTo>
                <a:lnTo>
                  <a:pt x="355846" y="18214"/>
                </a:lnTo>
                <a:lnTo>
                  <a:pt x="320205" y="6525"/>
                </a:lnTo>
                <a:lnTo>
                  <a:pt x="282894" y="77"/>
                </a:lnTo>
                <a:lnTo>
                  <a:pt x="231814" y="0"/>
                </a:lnTo>
                <a:lnTo>
                  <a:pt x="182445" y="9761"/>
                </a:lnTo>
                <a:lnTo>
                  <a:pt x="135945" y="29009"/>
                </a:lnTo>
                <a:lnTo>
                  <a:pt x="93473" y="57392"/>
                </a:lnTo>
                <a:lnTo>
                  <a:pt x="57304" y="93462"/>
                </a:lnTo>
                <a:lnTo>
                  <a:pt x="29302" y="135275"/>
                </a:lnTo>
                <a:lnTo>
                  <a:pt x="10036" y="181765"/>
                </a:lnTo>
                <a:lnTo>
                  <a:pt x="77" y="231865"/>
                </a:lnTo>
                <a:lnTo>
                  <a:pt x="0" y="282945"/>
                </a:lnTo>
                <a:lnTo>
                  <a:pt x="9761" y="332314"/>
                </a:lnTo>
                <a:lnTo>
                  <a:pt x="29009" y="378814"/>
                </a:lnTo>
                <a:lnTo>
                  <a:pt x="57392" y="421285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67810" y="5133115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5" h="451485">
                <a:moveTo>
                  <a:pt x="233806" y="366610"/>
                </a:moveTo>
                <a:lnTo>
                  <a:pt x="217309" y="366610"/>
                </a:lnTo>
                <a:lnTo>
                  <a:pt x="217309" y="447421"/>
                </a:lnTo>
                <a:lnTo>
                  <a:pt x="221005" y="451116"/>
                </a:lnTo>
                <a:lnTo>
                  <a:pt x="230111" y="451116"/>
                </a:lnTo>
                <a:lnTo>
                  <a:pt x="233806" y="447421"/>
                </a:lnTo>
                <a:lnTo>
                  <a:pt x="233806" y="366610"/>
                </a:lnTo>
                <a:close/>
              </a:path>
              <a:path w="451485" h="451485">
                <a:moveTo>
                  <a:pt x="131698" y="366610"/>
                </a:moveTo>
                <a:lnTo>
                  <a:pt x="114312" y="366610"/>
                </a:lnTo>
                <a:lnTo>
                  <a:pt x="121395" y="385951"/>
                </a:lnTo>
                <a:lnTo>
                  <a:pt x="138238" y="420569"/>
                </a:lnTo>
                <a:lnTo>
                  <a:pt x="152082" y="439013"/>
                </a:lnTo>
                <a:lnTo>
                  <a:pt x="156324" y="439013"/>
                </a:lnTo>
                <a:lnTo>
                  <a:pt x="158005" y="438505"/>
                </a:lnTo>
                <a:lnTo>
                  <a:pt x="163156" y="434822"/>
                </a:lnTo>
                <a:lnTo>
                  <a:pt x="164020" y="429666"/>
                </a:lnTo>
                <a:lnTo>
                  <a:pt x="161357" y="425958"/>
                </a:lnTo>
                <a:lnTo>
                  <a:pt x="152923" y="412993"/>
                </a:lnTo>
                <a:lnTo>
                  <a:pt x="145150" y="398708"/>
                </a:lnTo>
                <a:lnTo>
                  <a:pt x="138066" y="383211"/>
                </a:lnTo>
                <a:lnTo>
                  <a:pt x="131698" y="366610"/>
                </a:lnTo>
                <a:close/>
              </a:path>
              <a:path w="451485" h="451485">
                <a:moveTo>
                  <a:pt x="336803" y="366610"/>
                </a:moveTo>
                <a:lnTo>
                  <a:pt x="319417" y="366610"/>
                </a:lnTo>
                <a:lnTo>
                  <a:pt x="313049" y="383211"/>
                </a:lnTo>
                <a:lnTo>
                  <a:pt x="305964" y="398710"/>
                </a:lnTo>
                <a:lnTo>
                  <a:pt x="298186" y="412998"/>
                </a:lnTo>
                <a:lnTo>
                  <a:pt x="289741" y="425970"/>
                </a:lnTo>
                <a:lnTo>
                  <a:pt x="287096" y="429666"/>
                </a:lnTo>
                <a:lnTo>
                  <a:pt x="287959" y="434822"/>
                </a:lnTo>
                <a:lnTo>
                  <a:pt x="293115" y="438505"/>
                </a:lnTo>
                <a:lnTo>
                  <a:pt x="294792" y="439013"/>
                </a:lnTo>
                <a:lnTo>
                  <a:pt x="299034" y="439013"/>
                </a:lnTo>
                <a:lnTo>
                  <a:pt x="321732" y="403985"/>
                </a:lnTo>
                <a:lnTo>
                  <a:pt x="329720" y="385951"/>
                </a:lnTo>
                <a:lnTo>
                  <a:pt x="336803" y="366610"/>
                </a:lnTo>
                <a:close/>
              </a:path>
              <a:path w="451485" h="451485">
                <a:moveTo>
                  <a:pt x="402005" y="350100"/>
                </a:moveTo>
                <a:lnTo>
                  <a:pt x="49110" y="350100"/>
                </a:lnTo>
                <a:lnTo>
                  <a:pt x="45427" y="353796"/>
                </a:lnTo>
                <a:lnTo>
                  <a:pt x="45427" y="362915"/>
                </a:lnTo>
                <a:lnTo>
                  <a:pt x="49110" y="366610"/>
                </a:lnTo>
                <a:lnTo>
                  <a:pt x="402005" y="366610"/>
                </a:lnTo>
                <a:lnTo>
                  <a:pt x="405676" y="362915"/>
                </a:lnTo>
                <a:lnTo>
                  <a:pt x="405688" y="353796"/>
                </a:lnTo>
                <a:lnTo>
                  <a:pt x="402005" y="350100"/>
                </a:lnTo>
                <a:close/>
              </a:path>
              <a:path w="451485" h="451485">
                <a:moveTo>
                  <a:pt x="109512" y="233807"/>
                </a:moveTo>
                <a:lnTo>
                  <a:pt x="93002" y="233807"/>
                </a:lnTo>
                <a:lnTo>
                  <a:pt x="94457" y="264595"/>
                </a:lnTo>
                <a:lnTo>
                  <a:pt x="97672" y="294163"/>
                </a:lnTo>
                <a:lnTo>
                  <a:pt x="102639" y="322832"/>
                </a:lnTo>
                <a:lnTo>
                  <a:pt x="109258" y="350100"/>
                </a:lnTo>
                <a:lnTo>
                  <a:pt x="126377" y="350100"/>
                </a:lnTo>
                <a:lnTo>
                  <a:pt x="119517" y="323062"/>
                </a:lnTo>
                <a:lnTo>
                  <a:pt x="114364" y="294454"/>
                </a:lnTo>
                <a:lnTo>
                  <a:pt x="110991" y="264390"/>
                </a:lnTo>
                <a:lnTo>
                  <a:pt x="109512" y="233807"/>
                </a:lnTo>
                <a:close/>
              </a:path>
              <a:path w="451485" h="451485">
                <a:moveTo>
                  <a:pt x="233806" y="233807"/>
                </a:moveTo>
                <a:lnTo>
                  <a:pt x="217309" y="233807"/>
                </a:lnTo>
                <a:lnTo>
                  <a:pt x="217309" y="350100"/>
                </a:lnTo>
                <a:lnTo>
                  <a:pt x="233806" y="350100"/>
                </a:lnTo>
                <a:lnTo>
                  <a:pt x="233806" y="233807"/>
                </a:lnTo>
                <a:close/>
              </a:path>
              <a:path w="451485" h="451485">
                <a:moveTo>
                  <a:pt x="358101" y="233807"/>
                </a:moveTo>
                <a:lnTo>
                  <a:pt x="341591" y="233807"/>
                </a:lnTo>
                <a:lnTo>
                  <a:pt x="340110" y="264595"/>
                </a:lnTo>
                <a:lnTo>
                  <a:pt x="336751" y="294454"/>
                </a:lnTo>
                <a:lnTo>
                  <a:pt x="331599" y="323062"/>
                </a:lnTo>
                <a:lnTo>
                  <a:pt x="324738" y="350100"/>
                </a:lnTo>
                <a:lnTo>
                  <a:pt x="341858" y="350100"/>
                </a:lnTo>
                <a:lnTo>
                  <a:pt x="348477" y="322832"/>
                </a:lnTo>
                <a:lnTo>
                  <a:pt x="353442" y="294163"/>
                </a:lnTo>
                <a:lnTo>
                  <a:pt x="356676" y="264390"/>
                </a:lnTo>
                <a:lnTo>
                  <a:pt x="358101" y="233807"/>
                </a:lnTo>
                <a:close/>
              </a:path>
              <a:path w="451485" h="451485">
                <a:moveTo>
                  <a:pt x="447420" y="217309"/>
                </a:moveTo>
                <a:lnTo>
                  <a:pt x="3695" y="217309"/>
                </a:lnTo>
                <a:lnTo>
                  <a:pt x="12" y="220992"/>
                </a:lnTo>
                <a:lnTo>
                  <a:pt x="0" y="230111"/>
                </a:lnTo>
                <a:lnTo>
                  <a:pt x="3695" y="233807"/>
                </a:lnTo>
                <a:lnTo>
                  <a:pt x="447420" y="233807"/>
                </a:lnTo>
                <a:lnTo>
                  <a:pt x="451116" y="230111"/>
                </a:lnTo>
                <a:lnTo>
                  <a:pt x="451116" y="220992"/>
                </a:lnTo>
                <a:lnTo>
                  <a:pt x="447420" y="217309"/>
                </a:lnTo>
                <a:close/>
              </a:path>
              <a:path w="451485" h="451485">
                <a:moveTo>
                  <a:pt x="126377" y="101015"/>
                </a:moveTo>
                <a:lnTo>
                  <a:pt x="109258" y="101015"/>
                </a:lnTo>
                <a:lnTo>
                  <a:pt x="102639" y="128277"/>
                </a:lnTo>
                <a:lnTo>
                  <a:pt x="97672" y="156943"/>
                </a:lnTo>
                <a:lnTo>
                  <a:pt x="94434" y="186719"/>
                </a:lnTo>
                <a:lnTo>
                  <a:pt x="93002" y="217309"/>
                </a:lnTo>
                <a:lnTo>
                  <a:pt x="109512" y="217309"/>
                </a:lnTo>
                <a:lnTo>
                  <a:pt x="111000" y="186521"/>
                </a:lnTo>
                <a:lnTo>
                  <a:pt x="114363" y="156662"/>
                </a:lnTo>
                <a:lnTo>
                  <a:pt x="119516" y="128053"/>
                </a:lnTo>
                <a:lnTo>
                  <a:pt x="126377" y="101015"/>
                </a:lnTo>
                <a:close/>
              </a:path>
              <a:path w="451485" h="451485">
                <a:moveTo>
                  <a:pt x="233806" y="101015"/>
                </a:moveTo>
                <a:lnTo>
                  <a:pt x="217309" y="101015"/>
                </a:lnTo>
                <a:lnTo>
                  <a:pt x="217309" y="217309"/>
                </a:lnTo>
                <a:lnTo>
                  <a:pt x="233806" y="217309"/>
                </a:lnTo>
                <a:lnTo>
                  <a:pt x="233806" y="101015"/>
                </a:lnTo>
                <a:close/>
              </a:path>
              <a:path w="451485" h="451485">
                <a:moveTo>
                  <a:pt x="341858" y="101015"/>
                </a:moveTo>
                <a:lnTo>
                  <a:pt x="324738" y="101015"/>
                </a:lnTo>
                <a:lnTo>
                  <a:pt x="331599" y="128053"/>
                </a:lnTo>
                <a:lnTo>
                  <a:pt x="336751" y="156662"/>
                </a:lnTo>
                <a:lnTo>
                  <a:pt x="340120" y="186719"/>
                </a:lnTo>
                <a:lnTo>
                  <a:pt x="341591" y="217309"/>
                </a:lnTo>
                <a:lnTo>
                  <a:pt x="358101" y="217309"/>
                </a:lnTo>
                <a:lnTo>
                  <a:pt x="356654" y="186521"/>
                </a:lnTo>
                <a:lnTo>
                  <a:pt x="353442" y="156943"/>
                </a:lnTo>
                <a:lnTo>
                  <a:pt x="348477" y="128277"/>
                </a:lnTo>
                <a:lnTo>
                  <a:pt x="341858" y="101015"/>
                </a:lnTo>
                <a:close/>
              </a:path>
              <a:path w="451485" h="451485">
                <a:moveTo>
                  <a:pt x="402005" y="84505"/>
                </a:moveTo>
                <a:lnTo>
                  <a:pt x="49110" y="84505"/>
                </a:lnTo>
                <a:lnTo>
                  <a:pt x="45427" y="88201"/>
                </a:lnTo>
                <a:lnTo>
                  <a:pt x="45427" y="97320"/>
                </a:lnTo>
                <a:lnTo>
                  <a:pt x="49110" y="101015"/>
                </a:lnTo>
                <a:lnTo>
                  <a:pt x="402005" y="101015"/>
                </a:lnTo>
                <a:lnTo>
                  <a:pt x="405688" y="97320"/>
                </a:lnTo>
                <a:lnTo>
                  <a:pt x="405688" y="88201"/>
                </a:lnTo>
                <a:lnTo>
                  <a:pt x="402005" y="84505"/>
                </a:lnTo>
                <a:close/>
              </a:path>
              <a:path w="451485" h="451485">
                <a:moveTo>
                  <a:pt x="155727" y="10998"/>
                </a:moveTo>
                <a:lnTo>
                  <a:pt x="129382" y="47132"/>
                </a:lnTo>
                <a:lnTo>
                  <a:pt x="114312" y="84505"/>
                </a:lnTo>
                <a:lnTo>
                  <a:pt x="131698" y="84505"/>
                </a:lnTo>
                <a:lnTo>
                  <a:pt x="138066" y="67905"/>
                </a:lnTo>
                <a:lnTo>
                  <a:pt x="145151" y="52408"/>
                </a:lnTo>
                <a:lnTo>
                  <a:pt x="152926" y="38123"/>
                </a:lnTo>
                <a:lnTo>
                  <a:pt x="161366" y="25158"/>
                </a:lnTo>
                <a:lnTo>
                  <a:pt x="164007" y="21450"/>
                </a:lnTo>
                <a:lnTo>
                  <a:pt x="163156" y="16294"/>
                </a:lnTo>
                <a:lnTo>
                  <a:pt x="155727" y="10998"/>
                </a:lnTo>
                <a:close/>
              </a:path>
              <a:path w="451485" h="451485">
                <a:moveTo>
                  <a:pt x="230111" y="0"/>
                </a:moveTo>
                <a:lnTo>
                  <a:pt x="221005" y="0"/>
                </a:lnTo>
                <a:lnTo>
                  <a:pt x="217309" y="3695"/>
                </a:lnTo>
                <a:lnTo>
                  <a:pt x="217309" y="84505"/>
                </a:lnTo>
                <a:lnTo>
                  <a:pt x="233806" y="84505"/>
                </a:lnTo>
                <a:lnTo>
                  <a:pt x="233806" y="3695"/>
                </a:lnTo>
                <a:lnTo>
                  <a:pt x="230111" y="0"/>
                </a:lnTo>
                <a:close/>
              </a:path>
              <a:path w="451485" h="451485">
                <a:moveTo>
                  <a:pt x="295376" y="10998"/>
                </a:moveTo>
                <a:lnTo>
                  <a:pt x="287959" y="16294"/>
                </a:lnTo>
                <a:lnTo>
                  <a:pt x="287108" y="21450"/>
                </a:lnTo>
                <a:lnTo>
                  <a:pt x="289750" y="25158"/>
                </a:lnTo>
                <a:lnTo>
                  <a:pt x="298190" y="38123"/>
                </a:lnTo>
                <a:lnTo>
                  <a:pt x="305965" y="52408"/>
                </a:lnTo>
                <a:lnTo>
                  <a:pt x="313049" y="67905"/>
                </a:lnTo>
                <a:lnTo>
                  <a:pt x="319417" y="84505"/>
                </a:lnTo>
                <a:lnTo>
                  <a:pt x="336803" y="84505"/>
                </a:lnTo>
                <a:lnTo>
                  <a:pt x="321733" y="47132"/>
                </a:lnTo>
                <a:lnTo>
                  <a:pt x="300532" y="11861"/>
                </a:lnTo>
                <a:lnTo>
                  <a:pt x="295376" y="10998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01618" y="5366922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90931" y="116293"/>
                </a:moveTo>
                <a:lnTo>
                  <a:pt x="0" y="116293"/>
                </a:lnTo>
                <a:lnTo>
                  <a:pt x="0" y="0"/>
                </a:lnTo>
                <a:lnTo>
                  <a:pt x="107784" y="0"/>
                </a:lnTo>
                <a:lnTo>
                  <a:pt x="106303" y="30788"/>
                </a:lnTo>
                <a:lnTo>
                  <a:pt x="102944" y="60647"/>
                </a:lnTo>
                <a:lnTo>
                  <a:pt x="97792" y="89255"/>
                </a:lnTo>
                <a:lnTo>
                  <a:pt x="90931" y="116293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7323" y="5366922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16865" y="116293"/>
                </a:moveTo>
                <a:lnTo>
                  <a:pt x="10004" y="89254"/>
                </a:lnTo>
                <a:lnTo>
                  <a:pt x="4851" y="60642"/>
                </a:lnTo>
                <a:lnTo>
                  <a:pt x="1488" y="30783"/>
                </a:lnTo>
                <a:lnTo>
                  <a:pt x="0" y="0"/>
                </a:lnTo>
                <a:lnTo>
                  <a:pt x="107797" y="0"/>
                </a:lnTo>
                <a:lnTo>
                  <a:pt x="107797" y="116293"/>
                </a:lnTo>
                <a:lnTo>
                  <a:pt x="16865" y="116293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7323" y="5234130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16865" y="0"/>
                </a:moveTo>
                <a:lnTo>
                  <a:pt x="107797" y="0"/>
                </a:lnTo>
                <a:lnTo>
                  <a:pt x="107797" y="116293"/>
                </a:lnTo>
                <a:lnTo>
                  <a:pt x="0" y="116293"/>
                </a:lnTo>
                <a:lnTo>
                  <a:pt x="1488" y="85505"/>
                </a:lnTo>
                <a:lnTo>
                  <a:pt x="4851" y="55646"/>
                </a:lnTo>
                <a:lnTo>
                  <a:pt x="10004" y="27038"/>
                </a:lnTo>
                <a:lnTo>
                  <a:pt x="16865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01618" y="5234130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39">
                <a:moveTo>
                  <a:pt x="90931" y="0"/>
                </a:moveTo>
                <a:lnTo>
                  <a:pt x="97792" y="27038"/>
                </a:lnTo>
                <a:lnTo>
                  <a:pt x="102944" y="55646"/>
                </a:lnTo>
                <a:lnTo>
                  <a:pt x="106303" y="85505"/>
                </a:lnTo>
                <a:lnTo>
                  <a:pt x="107784" y="116293"/>
                </a:lnTo>
                <a:lnTo>
                  <a:pt x="0" y="116293"/>
                </a:lnTo>
                <a:lnTo>
                  <a:pt x="0" y="0"/>
                </a:lnTo>
                <a:lnTo>
                  <a:pt x="90931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67810" y="5133115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5" h="451485">
                <a:moveTo>
                  <a:pt x="442861" y="217309"/>
                </a:moveTo>
                <a:lnTo>
                  <a:pt x="358101" y="217309"/>
                </a:lnTo>
                <a:lnTo>
                  <a:pt x="356676" y="186719"/>
                </a:lnTo>
                <a:lnTo>
                  <a:pt x="353442" y="156943"/>
                </a:lnTo>
                <a:lnTo>
                  <a:pt x="348477" y="128277"/>
                </a:lnTo>
                <a:lnTo>
                  <a:pt x="341858" y="101015"/>
                </a:lnTo>
                <a:lnTo>
                  <a:pt x="397446" y="101015"/>
                </a:lnTo>
                <a:lnTo>
                  <a:pt x="402005" y="101015"/>
                </a:lnTo>
                <a:lnTo>
                  <a:pt x="405688" y="97320"/>
                </a:lnTo>
                <a:lnTo>
                  <a:pt x="405688" y="92760"/>
                </a:lnTo>
                <a:lnTo>
                  <a:pt x="405688" y="88201"/>
                </a:lnTo>
                <a:lnTo>
                  <a:pt x="402005" y="84505"/>
                </a:lnTo>
                <a:lnTo>
                  <a:pt x="397446" y="84505"/>
                </a:lnTo>
                <a:lnTo>
                  <a:pt x="336803" y="84505"/>
                </a:lnTo>
                <a:lnTo>
                  <a:pt x="321733" y="47132"/>
                </a:lnTo>
                <a:lnTo>
                  <a:pt x="300532" y="11861"/>
                </a:lnTo>
                <a:lnTo>
                  <a:pt x="295376" y="10998"/>
                </a:lnTo>
                <a:lnTo>
                  <a:pt x="291668" y="13652"/>
                </a:lnTo>
                <a:lnTo>
                  <a:pt x="287959" y="16294"/>
                </a:lnTo>
                <a:lnTo>
                  <a:pt x="287108" y="21450"/>
                </a:lnTo>
                <a:lnTo>
                  <a:pt x="289750" y="25158"/>
                </a:lnTo>
                <a:lnTo>
                  <a:pt x="298190" y="38123"/>
                </a:lnTo>
                <a:lnTo>
                  <a:pt x="305965" y="52408"/>
                </a:lnTo>
                <a:lnTo>
                  <a:pt x="313049" y="67905"/>
                </a:lnTo>
                <a:lnTo>
                  <a:pt x="319417" y="84505"/>
                </a:lnTo>
                <a:lnTo>
                  <a:pt x="233806" y="84505"/>
                </a:lnTo>
                <a:lnTo>
                  <a:pt x="233806" y="8255"/>
                </a:lnTo>
                <a:lnTo>
                  <a:pt x="233806" y="3695"/>
                </a:lnTo>
                <a:lnTo>
                  <a:pt x="230111" y="0"/>
                </a:lnTo>
                <a:lnTo>
                  <a:pt x="225551" y="0"/>
                </a:lnTo>
                <a:lnTo>
                  <a:pt x="221005" y="0"/>
                </a:lnTo>
                <a:lnTo>
                  <a:pt x="217309" y="3695"/>
                </a:lnTo>
                <a:lnTo>
                  <a:pt x="217309" y="8255"/>
                </a:lnTo>
                <a:lnTo>
                  <a:pt x="217309" y="84505"/>
                </a:lnTo>
                <a:lnTo>
                  <a:pt x="131698" y="84505"/>
                </a:lnTo>
                <a:lnTo>
                  <a:pt x="138066" y="67905"/>
                </a:lnTo>
                <a:lnTo>
                  <a:pt x="145151" y="52408"/>
                </a:lnTo>
                <a:lnTo>
                  <a:pt x="152926" y="38123"/>
                </a:lnTo>
                <a:lnTo>
                  <a:pt x="161366" y="25158"/>
                </a:lnTo>
                <a:lnTo>
                  <a:pt x="164007" y="21450"/>
                </a:lnTo>
                <a:lnTo>
                  <a:pt x="163156" y="16294"/>
                </a:lnTo>
                <a:lnTo>
                  <a:pt x="159448" y="13652"/>
                </a:lnTo>
                <a:lnTo>
                  <a:pt x="155727" y="10998"/>
                </a:lnTo>
                <a:lnTo>
                  <a:pt x="150583" y="11861"/>
                </a:lnTo>
                <a:lnTo>
                  <a:pt x="129382" y="47132"/>
                </a:lnTo>
                <a:lnTo>
                  <a:pt x="114312" y="84505"/>
                </a:lnTo>
                <a:lnTo>
                  <a:pt x="53670" y="84505"/>
                </a:lnTo>
                <a:lnTo>
                  <a:pt x="49110" y="84505"/>
                </a:lnTo>
                <a:lnTo>
                  <a:pt x="45427" y="88201"/>
                </a:lnTo>
                <a:lnTo>
                  <a:pt x="45427" y="92760"/>
                </a:lnTo>
                <a:lnTo>
                  <a:pt x="45427" y="97320"/>
                </a:lnTo>
                <a:lnTo>
                  <a:pt x="49110" y="101015"/>
                </a:lnTo>
                <a:lnTo>
                  <a:pt x="53670" y="101015"/>
                </a:lnTo>
                <a:lnTo>
                  <a:pt x="109258" y="101015"/>
                </a:lnTo>
                <a:lnTo>
                  <a:pt x="102639" y="128277"/>
                </a:lnTo>
                <a:lnTo>
                  <a:pt x="97672" y="156943"/>
                </a:lnTo>
                <a:lnTo>
                  <a:pt x="94434" y="186719"/>
                </a:lnTo>
                <a:lnTo>
                  <a:pt x="93002" y="217309"/>
                </a:lnTo>
                <a:lnTo>
                  <a:pt x="8254" y="217309"/>
                </a:lnTo>
                <a:lnTo>
                  <a:pt x="3695" y="217309"/>
                </a:lnTo>
                <a:lnTo>
                  <a:pt x="0" y="221005"/>
                </a:lnTo>
                <a:lnTo>
                  <a:pt x="0" y="225552"/>
                </a:lnTo>
                <a:lnTo>
                  <a:pt x="0" y="230111"/>
                </a:lnTo>
                <a:lnTo>
                  <a:pt x="3695" y="233807"/>
                </a:lnTo>
                <a:lnTo>
                  <a:pt x="8254" y="233807"/>
                </a:lnTo>
                <a:lnTo>
                  <a:pt x="93002" y="233807"/>
                </a:lnTo>
                <a:lnTo>
                  <a:pt x="94434" y="264390"/>
                </a:lnTo>
                <a:lnTo>
                  <a:pt x="97672" y="294163"/>
                </a:lnTo>
                <a:lnTo>
                  <a:pt x="102639" y="322832"/>
                </a:lnTo>
                <a:lnTo>
                  <a:pt x="109258" y="350100"/>
                </a:lnTo>
                <a:lnTo>
                  <a:pt x="53670" y="350100"/>
                </a:lnTo>
                <a:lnTo>
                  <a:pt x="49110" y="350100"/>
                </a:lnTo>
                <a:lnTo>
                  <a:pt x="45427" y="353796"/>
                </a:lnTo>
                <a:lnTo>
                  <a:pt x="45427" y="358355"/>
                </a:lnTo>
                <a:lnTo>
                  <a:pt x="45427" y="362915"/>
                </a:lnTo>
                <a:lnTo>
                  <a:pt x="49110" y="366610"/>
                </a:lnTo>
                <a:lnTo>
                  <a:pt x="53670" y="366610"/>
                </a:lnTo>
                <a:lnTo>
                  <a:pt x="114312" y="366610"/>
                </a:lnTo>
                <a:lnTo>
                  <a:pt x="129382" y="403985"/>
                </a:lnTo>
                <a:lnTo>
                  <a:pt x="149542" y="437807"/>
                </a:lnTo>
                <a:lnTo>
                  <a:pt x="152082" y="439013"/>
                </a:lnTo>
                <a:lnTo>
                  <a:pt x="154660" y="439013"/>
                </a:lnTo>
                <a:lnTo>
                  <a:pt x="156324" y="439013"/>
                </a:lnTo>
                <a:lnTo>
                  <a:pt x="157987" y="438518"/>
                </a:lnTo>
                <a:lnTo>
                  <a:pt x="159448" y="437476"/>
                </a:lnTo>
                <a:lnTo>
                  <a:pt x="163156" y="434822"/>
                </a:lnTo>
                <a:lnTo>
                  <a:pt x="164020" y="429666"/>
                </a:lnTo>
                <a:lnTo>
                  <a:pt x="161366" y="425970"/>
                </a:lnTo>
                <a:lnTo>
                  <a:pt x="152926" y="412998"/>
                </a:lnTo>
                <a:lnTo>
                  <a:pt x="145151" y="398710"/>
                </a:lnTo>
                <a:lnTo>
                  <a:pt x="138066" y="383211"/>
                </a:lnTo>
                <a:lnTo>
                  <a:pt x="131698" y="366610"/>
                </a:lnTo>
                <a:lnTo>
                  <a:pt x="217309" y="366610"/>
                </a:lnTo>
                <a:lnTo>
                  <a:pt x="217309" y="442861"/>
                </a:lnTo>
                <a:lnTo>
                  <a:pt x="217309" y="447421"/>
                </a:lnTo>
                <a:lnTo>
                  <a:pt x="221005" y="451116"/>
                </a:lnTo>
                <a:lnTo>
                  <a:pt x="225551" y="451116"/>
                </a:lnTo>
                <a:lnTo>
                  <a:pt x="230111" y="451116"/>
                </a:lnTo>
                <a:lnTo>
                  <a:pt x="233806" y="447421"/>
                </a:lnTo>
                <a:lnTo>
                  <a:pt x="233806" y="442861"/>
                </a:lnTo>
                <a:lnTo>
                  <a:pt x="233806" y="366610"/>
                </a:lnTo>
                <a:lnTo>
                  <a:pt x="319417" y="366610"/>
                </a:lnTo>
                <a:lnTo>
                  <a:pt x="313049" y="383211"/>
                </a:lnTo>
                <a:lnTo>
                  <a:pt x="305965" y="398708"/>
                </a:lnTo>
                <a:lnTo>
                  <a:pt x="298190" y="412993"/>
                </a:lnTo>
                <a:lnTo>
                  <a:pt x="289750" y="425958"/>
                </a:lnTo>
                <a:lnTo>
                  <a:pt x="287096" y="429666"/>
                </a:lnTo>
                <a:lnTo>
                  <a:pt x="287959" y="434822"/>
                </a:lnTo>
                <a:lnTo>
                  <a:pt x="291668" y="437476"/>
                </a:lnTo>
                <a:lnTo>
                  <a:pt x="293115" y="438505"/>
                </a:lnTo>
                <a:lnTo>
                  <a:pt x="294792" y="439013"/>
                </a:lnTo>
                <a:lnTo>
                  <a:pt x="296456" y="439013"/>
                </a:lnTo>
                <a:lnTo>
                  <a:pt x="299034" y="439013"/>
                </a:lnTo>
                <a:lnTo>
                  <a:pt x="321732" y="403985"/>
                </a:lnTo>
                <a:lnTo>
                  <a:pt x="336803" y="366610"/>
                </a:lnTo>
                <a:lnTo>
                  <a:pt x="397446" y="366610"/>
                </a:lnTo>
                <a:lnTo>
                  <a:pt x="402005" y="366610"/>
                </a:lnTo>
                <a:lnTo>
                  <a:pt x="405688" y="362902"/>
                </a:lnTo>
                <a:lnTo>
                  <a:pt x="405688" y="358355"/>
                </a:lnTo>
                <a:lnTo>
                  <a:pt x="405688" y="353796"/>
                </a:lnTo>
                <a:lnTo>
                  <a:pt x="402005" y="350100"/>
                </a:lnTo>
                <a:lnTo>
                  <a:pt x="397446" y="350100"/>
                </a:lnTo>
                <a:lnTo>
                  <a:pt x="341858" y="350100"/>
                </a:lnTo>
                <a:lnTo>
                  <a:pt x="348477" y="322832"/>
                </a:lnTo>
                <a:lnTo>
                  <a:pt x="353442" y="294163"/>
                </a:lnTo>
                <a:lnTo>
                  <a:pt x="356676" y="264390"/>
                </a:lnTo>
                <a:lnTo>
                  <a:pt x="358101" y="233807"/>
                </a:lnTo>
                <a:lnTo>
                  <a:pt x="442861" y="233807"/>
                </a:lnTo>
                <a:lnTo>
                  <a:pt x="447420" y="233807"/>
                </a:lnTo>
                <a:lnTo>
                  <a:pt x="451116" y="230111"/>
                </a:lnTo>
                <a:lnTo>
                  <a:pt x="451116" y="225552"/>
                </a:lnTo>
                <a:lnTo>
                  <a:pt x="451116" y="220992"/>
                </a:lnTo>
                <a:lnTo>
                  <a:pt x="447420" y="217309"/>
                </a:lnTo>
                <a:lnTo>
                  <a:pt x="442861" y="217309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35984" y="5101291"/>
            <a:ext cx="528955" cy="514984"/>
          </a:xfrm>
          <a:custGeom>
            <a:avLst/>
            <a:gdLst/>
            <a:ahLst/>
            <a:cxnLst/>
            <a:rect l="l" t="t" r="r" b="b"/>
            <a:pathLst>
              <a:path w="528955" h="514985">
                <a:moveTo>
                  <a:pt x="231814" y="0"/>
                </a:moveTo>
                <a:lnTo>
                  <a:pt x="182445" y="9761"/>
                </a:lnTo>
                <a:lnTo>
                  <a:pt x="135945" y="29009"/>
                </a:lnTo>
                <a:lnTo>
                  <a:pt x="93473" y="57392"/>
                </a:lnTo>
                <a:lnTo>
                  <a:pt x="57304" y="93462"/>
                </a:lnTo>
                <a:lnTo>
                  <a:pt x="29302" y="135275"/>
                </a:lnTo>
                <a:lnTo>
                  <a:pt x="10036" y="181765"/>
                </a:lnTo>
                <a:lnTo>
                  <a:pt x="77" y="231865"/>
                </a:lnTo>
                <a:lnTo>
                  <a:pt x="0" y="282945"/>
                </a:lnTo>
                <a:lnTo>
                  <a:pt x="9761" y="332314"/>
                </a:lnTo>
                <a:lnTo>
                  <a:pt x="29009" y="378814"/>
                </a:lnTo>
                <a:lnTo>
                  <a:pt x="57403" y="421297"/>
                </a:lnTo>
                <a:lnTo>
                  <a:pt x="93462" y="457456"/>
                </a:lnTo>
                <a:lnTo>
                  <a:pt x="135275" y="485462"/>
                </a:lnTo>
                <a:lnTo>
                  <a:pt x="181765" y="504728"/>
                </a:lnTo>
                <a:lnTo>
                  <a:pt x="231865" y="514681"/>
                </a:lnTo>
                <a:lnTo>
                  <a:pt x="282947" y="514759"/>
                </a:lnTo>
                <a:lnTo>
                  <a:pt x="332319" y="504998"/>
                </a:lnTo>
                <a:lnTo>
                  <a:pt x="348595" y="498260"/>
                </a:lnTo>
                <a:lnTo>
                  <a:pt x="233503" y="498260"/>
                </a:lnTo>
                <a:lnTo>
                  <a:pt x="185502" y="488550"/>
                </a:lnTo>
                <a:lnTo>
                  <a:pt x="141707" y="470013"/>
                </a:lnTo>
                <a:lnTo>
                  <a:pt x="102997" y="443721"/>
                </a:lnTo>
                <a:lnTo>
                  <a:pt x="70251" y="410748"/>
                </a:lnTo>
                <a:lnTo>
                  <a:pt x="44349" y="372165"/>
                </a:lnTo>
                <a:lnTo>
                  <a:pt x="26170" y="329046"/>
                </a:lnTo>
                <a:lnTo>
                  <a:pt x="16692" y="282945"/>
                </a:lnTo>
                <a:lnTo>
                  <a:pt x="16498" y="233491"/>
                </a:lnTo>
                <a:lnTo>
                  <a:pt x="26208" y="185494"/>
                </a:lnTo>
                <a:lnTo>
                  <a:pt x="44746" y="141702"/>
                </a:lnTo>
                <a:lnTo>
                  <a:pt x="71037" y="102994"/>
                </a:lnTo>
                <a:lnTo>
                  <a:pt x="104011" y="70250"/>
                </a:lnTo>
                <a:lnTo>
                  <a:pt x="142594" y="44349"/>
                </a:lnTo>
                <a:lnTo>
                  <a:pt x="185712" y="26170"/>
                </a:lnTo>
                <a:lnTo>
                  <a:pt x="232295" y="16594"/>
                </a:lnTo>
                <a:lnTo>
                  <a:pt x="350613" y="16498"/>
                </a:lnTo>
                <a:lnTo>
                  <a:pt x="320205" y="6525"/>
                </a:lnTo>
                <a:lnTo>
                  <a:pt x="282894" y="77"/>
                </a:lnTo>
                <a:lnTo>
                  <a:pt x="231814" y="0"/>
                </a:lnTo>
                <a:close/>
              </a:path>
              <a:path w="528955" h="514985">
                <a:moveTo>
                  <a:pt x="523355" y="54217"/>
                </a:moveTo>
                <a:lnTo>
                  <a:pt x="505283" y="54217"/>
                </a:lnTo>
                <a:lnTo>
                  <a:pt x="468504" y="136412"/>
                </a:lnTo>
                <a:lnTo>
                  <a:pt x="468618" y="139117"/>
                </a:lnTo>
                <a:lnTo>
                  <a:pt x="469850" y="141390"/>
                </a:lnTo>
                <a:lnTo>
                  <a:pt x="484850" y="174446"/>
                </a:lnTo>
                <a:lnTo>
                  <a:pt x="494652" y="209105"/>
                </a:lnTo>
                <a:lnTo>
                  <a:pt x="499156" y="244876"/>
                </a:lnTo>
                <a:lnTo>
                  <a:pt x="498260" y="281268"/>
                </a:lnTo>
                <a:lnTo>
                  <a:pt x="488550" y="329265"/>
                </a:lnTo>
                <a:lnTo>
                  <a:pt x="470013" y="373057"/>
                </a:lnTo>
                <a:lnTo>
                  <a:pt x="443722" y="411765"/>
                </a:lnTo>
                <a:lnTo>
                  <a:pt x="410749" y="444509"/>
                </a:lnTo>
                <a:lnTo>
                  <a:pt x="372168" y="470410"/>
                </a:lnTo>
                <a:lnTo>
                  <a:pt x="329052" y="488589"/>
                </a:lnTo>
                <a:lnTo>
                  <a:pt x="282472" y="498165"/>
                </a:lnTo>
                <a:lnTo>
                  <a:pt x="233503" y="498260"/>
                </a:lnTo>
                <a:lnTo>
                  <a:pt x="348595" y="498260"/>
                </a:lnTo>
                <a:lnTo>
                  <a:pt x="421285" y="457366"/>
                </a:lnTo>
                <a:lnTo>
                  <a:pt x="457464" y="421285"/>
                </a:lnTo>
                <a:lnTo>
                  <a:pt x="485463" y="379483"/>
                </a:lnTo>
                <a:lnTo>
                  <a:pt x="504733" y="332994"/>
                </a:lnTo>
                <a:lnTo>
                  <a:pt x="514684" y="282945"/>
                </a:lnTo>
                <a:lnTo>
                  <a:pt x="515691" y="245038"/>
                </a:lnTo>
                <a:lnTo>
                  <a:pt x="511224" y="207800"/>
                </a:lnTo>
                <a:lnTo>
                  <a:pt x="501389" y="171660"/>
                </a:lnTo>
                <a:lnTo>
                  <a:pt x="486284" y="137098"/>
                </a:lnTo>
                <a:lnTo>
                  <a:pt x="523355" y="54217"/>
                </a:lnTo>
                <a:close/>
              </a:path>
              <a:path w="528955" h="514985">
                <a:moveTo>
                  <a:pt x="350613" y="16498"/>
                </a:moveTo>
                <a:lnTo>
                  <a:pt x="281268" y="16498"/>
                </a:lnTo>
                <a:lnTo>
                  <a:pt x="317124" y="22769"/>
                </a:lnTo>
                <a:lnTo>
                  <a:pt x="351312" y="34210"/>
                </a:lnTo>
                <a:lnTo>
                  <a:pt x="383370" y="50626"/>
                </a:lnTo>
                <a:lnTo>
                  <a:pt x="412840" y="71820"/>
                </a:lnTo>
                <a:lnTo>
                  <a:pt x="414135" y="72899"/>
                </a:lnTo>
                <a:lnTo>
                  <a:pt x="415697" y="73547"/>
                </a:lnTo>
                <a:lnTo>
                  <a:pt x="417336" y="73712"/>
                </a:lnTo>
                <a:lnTo>
                  <a:pt x="419101" y="73750"/>
                </a:lnTo>
                <a:lnTo>
                  <a:pt x="494973" y="56554"/>
                </a:lnTo>
                <a:lnTo>
                  <a:pt x="420282" y="56554"/>
                </a:lnTo>
                <a:lnTo>
                  <a:pt x="389357" y="34955"/>
                </a:lnTo>
                <a:lnTo>
                  <a:pt x="355846" y="18214"/>
                </a:lnTo>
                <a:lnTo>
                  <a:pt x="350613" y="16498"/>
                </a:lnTo>
                <a:close/>
              </a:path>
              <a:path w="528955" h="514985">
                <a:moveTo>
                  <a:pt x="520777" y="33783"/>
                </a:moveTo>
                <a:lnTo>
                  <a:pt x="420282" y="56554"/>
                </a:lnTo>
                <a:lnTo>
                  <a:pt x="494973" y="56554"/>
                </a:lnTo>
                <a:lnTo>
                  <a:pt x="505283" y="54217"/>
                </a:lnTo>
                <a:lnTo>
                  <a:pt x="523355" y="54217"/>
                </a:lnTo>
                <a:lnTo>
                  <a:pt x="528359" y="43029"/>
                </a:lnTo>
                <a:lnTo>
                  <a:pt x="527915" y="39701"/>
                </a:lnTo>
                <a:lnTo>
                  <a:pt x="523952" y="34863"/>
                </a:lnTo>
                <a:lnTo>
                  <a:pt x="520777" y="33783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52483" y="5117789"/>
            <a:ext cx="488950" cy="481965"/>
          </a:xfrm>
          <a:custGeom>
            <a:avLst/>
            <a:gdLst/>
            <a:ahLst/>
            <a:cxnLst/>
            <a:rect l="l" t="t" r="r" b="b"/>
            <a:pathLst>
              <a:path w="488950" h="481964">
                <a:moveTo>
                  <a:pt x="264769" y="0"/>
                </a:moveTo>
                <a:lnTo>
                  <a:pt x="334813" y="17711"/>
                </a:lnTo>
                <a:lnTo>
                  <a:pt x="396341" y="55321"/>
                </a:lnTo>
                <a:lnTo>
                  <a:pt x="397636" y="56400"/>
                </a:lnTo>
                <a:lnTo>
                  <a:pt x="399199" y="57048"/>
                </a:lnTo>
                <a:lnTo>
                  <a:pt x="400837" y="57213"/>
                </a:lnTo>
                <a:lnTo>
                  <a:pt x="401713" y="57302"/>
                </a:lnTo>
                <a:lnTo>
                  <a:pt x="402602" y="57251"/>
                </a:lnTo>
                <a:lnTo>
                  <a:pt x="403478" y="57048"/>
                </a:lnTo>
                <a:lnTo>
                  <a:pt x="488784" y="37719"/>
                </a:lnTo>
                <a:lnTo>
                  <a:pt x="453059" y="117551"/>
                </a:lnTo>
                <a:lnTo>
                  <a:pt x="452005" y="119913"/>
                </a:lnTo>
                <a:lnTo>
                  <a:pt x="452119" y="122618"/>
                </a:lnTo>
                <a:lnTo>
                  <a:pt x="453351" y="124891"/>
                </a:lnTo>
                <a:lnTo>
                  <a:pt x="468351" y="157947"/>
                </a:lnTo>
                <a:lnTo>
                  <a:pt x="478153" y="192606"/>
                </a:lnTo>
                <a:lnTo>
                  <a:pt x="482657" y="228377"/>
                </a:lnTo>
                <a:lnTo>
                  <a:pt x="481761" y="264769"/>
                </a:lnTo>
                <a:lnTo>
                  <a:pt x="472051" y="312766"/>
                </a:lnTo>
                <a:lnTo>
                  <a:pt x="453514" y="356558"/>
                </a:lnTo>
                <a:lnTo>
                  <a:pt x="427223" y="395266"/>
                </a:lnTo>
                <a:lnTo>
                  <a:pt x="394250" y="428010"/>
                </a:lnTo>
                <a:lnTo>
                  <a:pt x="355669" y="453911"/>
                </a:lnTo>
                <a:lnTo>
                  <a:pt x="312553" y="472090"/>
                </a:lnTo>
                <a:lnTo>
                  <a:pt x="265973" y="481666"/>
                </a:lnTo>
                <a:lnTo>
                  <a:pt x="217004" y="481761"/>
                </a:lnTo>
                <a:lnTo>
                  <a:pt x="169003" y="472051"/>
                </a:lnTo>
                <a:lnTo>
                  <a:pt x="125208" y="453514"/>
                </a:lnTo>
                <a:lnTo>
                  <a:pt x="86498" y="427222"/>
                </a:lnTo>
                <a:lnTo>
                  <a:pt x="53752" y="394249"/>
                </a:lnTo>
                <a:lnTo>
                  <a:pt x="27850" y="355666"/>
                </a:lnTo>
                <a:lnTo>
                  <a:pt x="9671" y="312547"/>
                </a:lnTo>
                <a:lnTo>
                  <a:pt x="95" y="265965"/>
                </a:lnTo>
                <a:lnTo>
                  <a:pt x="0" y="216992"/>
                </a:lnTo>
                <a:lnTo>
                  <a:pt x="9709" y="168995"/>
                </a:lnTo>
                <a:lnTo>
                  <a:pt x="28247" y="125203"/>
                </a:lnTo>
                <a:lnTo>
                  <a:pt x="54538" y="86495"/>
                </a:lnTo>
                <a:lnTo>
                  <a:pt x="87512" y="53751"/>
                </a:lnTo>
                <a:lnTo>
                  <a:pt x="126095" y="27850"/>
                </a:lnTo>
                <a:lnTo>
                  <a:pt x="169214" y="9671"/>
                </a:lnTo>
                <a:lnTo>
                  <a:pt x="215796" y="95"/>
                </a:lnTo>
                <a:lnTo>
                  <a:pt x="264769" y="0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35984" y="5101291"/>
            <a:ext cx="528955" cy="514984"/>
          </a:xfrm>
          <a:custGeom>
            <a:avLst/>
            <a:gdLst/>
            <a:ahLst/>
            <a:cxnLst/>
            <a:rect l="l" t="t" r="r" b="b"/>
            <a:pathLst>
              <a:path w="528955" h="514985">
                <a:moveTo>
                  <a:pt x="57392" y="421285"/>
                </a:moveTo>
                <a:lnTo>
                  <a:pt x="93462" y="457456"/>
                </a:lnTo>
                <a:lnTo>
                  <a:pt x="135275" y="485462"/>
                </a:lnTo>
                <a:lnTo>
                  <a:pt x="181765" y="504728"/>
                </a:lnTo>
                <a:lnTo>
                  <a:pt x="231865" y="514681"/>
                </a:lnTo>
                <a:lnTo>
                  <a:pt x="282947" y="514759"/>
                </a:lnTo>
                <a:lnTo>
                  <a:pt x="332319" y="504998"/>
                </a:lnTo>
                <a:lnTo>
                  <a:pt x="378819" y="485749"/>
                </a:lnTo>
                <a:lnTo>
                  <a:pt x="421285" y="457366"/>
                </a:lnTo>
                <a:lnTo>
                  <a:pt x="457456" y="421297"/>
                </a:lnTo>
                <a:lnTo>
                  <a:pt x="485463" y="379483"/>
                </a:lnTo>
                <a:lnTo>
                  <a:pt x="504733" y="332994"/>
                </a:lnTo>
                <a:lnTo>
                  <a:pt x="514694" y="282894"/>
                </a:lnTo>
                <a:lnTo>
                  <a:pt x="515691" y="245038"/>
                </a:lnTo>
                <a:lnTo>
                  <a:pt x="511224" y="207800"/>
                </a:lnTo>
                <a:lnTo>
                  <a:pt x="501389" y="171660"/>
                </a:lnTo>
                <a:lnTo>
                  <a:pt x="486284" y="137098"/>
                </a:lnTo>
                <a:lnTo>
                  <a:pt x="527089" y="45886"/>
                </a:lnTo>
                <a:lnTo>
                  <a:pt x="528359" y="43029"/>
                </a:lnTo>
                <a:lnTo>
                  <a:pt x="527915" y="39701"/>
                </a:lnTo>
                <a:lnTo>
                  <a:pt x="525933" y="37288"/>
                </a:lnTo>
                <a:lnTo>
                  <a:pt x="523952" y="34863"/>
                </a:lnTo>
                <a:lnTo>
                  <a:pt x="520777" y="33783"/>
                </a:lnTo>
                <a:lnTo>
                  <a:pt x="517717" y="34469"/>
                </a:lnTo>
                <a:lnTo>
                  <a:pt x="420282" y="56554"/>
                </a:lnTo>
                <a:lnTo>
                  <a:pt x="389357" y="34955"/>
                </a:lnTo>
                <a:lnTo>
                  <a:pt x="355846" y="18214"/>
                </a:lnTo>
                <a:lnTo>
                  <a:pt x="320205" y="6525"/>
                </a:lnTo>
                <a:lnTo>
                  <a:pt x="282894" y="77"/>
                </a:lnTo>
                <a:lnTo>
                  <a:pt x="231814" y="0"/>
                </a:lnTo>
                <a:lnTo>
                  <a:pt x="182445" y="9761"/>
                </a:lnTo>
                <a:lnTo>
                  <a:pt x="135945" y="29009"/>
                </a:lnTo>
                <a:lnTo>
                  <a:pt x="93473" y="57392"/>
                </a:lnTo>
                <a:lnTo>
                  <a:pt x="57304" y="93462"/>
                </a:lnTo>
                <a:lnTo>
                  <a:pt x="29302" y="135275"/>
                </a:lnTo>
                <a:lnTo>
                  <a:pt x="10036" y="181765"/>
                </a:lnTo>
                <a:lnTo>
                  <a:pt x="77" y="231865"/>
                </a:lnTo>
                <a:lnTo>
                  <a:pt x="0" y="282945"/>
                </a:lnTo>
                <a:lnTo>
                  <a:pt x="9761" y="332314"/>
                </a:lnTo>
                <a:lnTo>
                  <a:pt x="29009" y="378814"/>
                </a:lnTo>
                <a:lnTo>
                  <a:pt x="57392" y="421285"/>
                </a:lnTo>
                <a:close/>
              </a:path>
            </a:pathLst>
          </a:custGeom>
          <a:ln w="127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15829"/>
            <a:ext cx="11538668" cy="62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9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1412528"/>
            <a:ext cx="8064500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b="1" dirty="0">
                <a:latin typeface="+mj-lt"/>
              </a:rPr>
              <a:t>What are your personal work values?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0" y="2448550"/>
            <a:ext cx="4038600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81735">
              <a:lnSpc>
                <a:spcPct val="100000"/>
              </a:lnSpc>
            </a:pPr>
            <a:r>
              <a:rPr sz="3200" dirty="0">
                <a:cs typeface="Arial"/>
              </a:rPr>
              <a:t>Punctuality?  Humour?</a:t>
            </a:r>
          </a:p>
          <a:p>
            <a:pPr marL="12700" marR="5080">
              <a:lnSpc>
                <a:spcPct val="100000"/>
              </a:lnSpc>
            </a:pPr>
            <a:r>
              <a:rPr sz="3200" dirty="0">
                <a:cs typeface="Arial"/>
              </a:rPr>
              <a:t>Attention to detail?  Cooperation?</a:t>
            </a:r>
          </a:p>
        </p:txBody>
      </p:sp>
      <p:sp>
        <p:nvSpPr>
          <p:cNvPr id="4" name="object 4"/>
          <p:cNvSpPr txBox="1"/>
          <p:nvPr/>
        </p:nvSpPr>
        <p:spPr>
          <a:xfrm rot="360000">
            <a:off x="8704852" y="1904494"/>
            <a:ext cx="3573005" cy="3448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030"/>
              </a:lnSpc>
            </a:pPr>
            <a:r>
              <a:rPr sz="26000" spc="-3895" dirty="0" smtClean="0">
                <a:solidFill>
                  <a:srgbClr val="0071CE"/>
                </a:solidFill>
                <a:latin typeface="+mj-lt"/>
                <a:cs typeface="Arial"/>
              </a:rPr>
              <a:t>?</a:t>
            </a:r>
            <a:endParaRPr sz="26000" dirty="0"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Screen Shot 2016-10-19 at 1.06.03 p.m.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3" b="95098" l="9959" r="896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022600"/>
            <a:ext cx="3060700" cy="25908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905000" y="1412528"/>
            <a:ext cx="7467600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b="1" dirty="0">
                <a:latin typeface="+mj-lt"/>
                <a:cs typeface="Arial"/>
              </a:rPr>
              <a:t>Why do </a:t>
            </a:r>
            <a:r>
              <a:rPr sz="3800" b="1" dirty="0" smtClean="0">
                <a:latin typeface="+mj-lt"/>
                <a:cs typeface="Arial"/>
              </a:rPr>
              <a:t>we </a:t>
            </a:r>
            <a:r>
              <a:rPr sz="3800" b="1" dirty="0">
                <a:latin typeface="+mj-lt"/>
                <a:cs typeface="Arial"/>
              </a:rPr>
              <a:t>need shared values?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5000" y="2448550"/>
            <a:ext cx="7466330" cy="146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cs typeface="Arial"/>
              </a:rPr>
              <a:t>When we don’t have a shared language or  culture – we need something else to help us  to communicate</a:t>
            </a:r>
          </a:p>
        </p:txBody>
      </p:sp>
      <p:sp>
        <p:nvSpPr>
          <p:cNvPr id="5" name="object 5"/>
          <p:cNvSpPr/>
          <p:nvPr/>
        </p:nvSpPr>
        <p:spPr>
          <a:xfrm>
            <a:off x="9186402" y="3708400"/>
            <a:ext cx="865505" cy="395605"/>
          </a:xfrm>
          <a:custGeom>
            <a:avLst/>
            <a:gdLst/>
            <a:ahLst/>
            <a:cxnLst/>
            <a:rect l="l" t="t" r="r" b="b"/>
            <a:pathLst>
              <a:path w="865504" h="395604">
                <a:moveTo>
                  <a:pt x="0" y="395135"/>
                </a:moveTo>
                <a:lnTo>
                  <a:pt x="865200" y="0"/>
                </a:lnTo>
              </a:path>
            </a:pathLst>
          </a:custGeom>
          <a:ln w="88899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53521" y="4520247"/>
            <a:ext cx="798195" cy="445770"/>
          </a:xfrm>
          <a:custGeom>
            <a:avLst/>
            <a:gdLst/>
            <a:ahLst/>
            <a:cxnLst/>
            <a:rect l="l" t="t" r="r" b="b"/>
            <a:pathLst>
              <a:path w="798195" h="445770">
                <a:moveTo>
                  <a:pt x="0" y="0"/>
                </a:moveTo>
                <a:lnTo>
                  <a:pt x="798080" y="445312"/>
                </a:lnTo>
              </a:path>
            </a:pathLst>
          </a:custGeom>
          <a:ln w="889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51602" y="4803127"/>
            <a:ext cx="629285" cy="628650"/>
          </a:xfrm>
          <a:custGeom>
            <a:avLst/>
            <a:gdLst/>
            <a:ahLst/>
            <a:cxnLst/>
            <a:rect l="l" t="t" r="r" b="b"/>
            <a:pathLst>
              <a:path w="629284" h="628650">
                <a:moveTo>
                  <a:pt x="537006" y="536867"/>
                </a:moveTo>
                <a:lnTo>
                  <a:pt x="501755" y="567284"/>
                </a:lnTo>
                <a:lnTo>
                  <a:pt x="463380" y="591617"/>
                </a:lnTo>
                <a:lnTo>
                  <a:pt x="422578" y="609867"/>
                </a:lnTo>
                <a:lnTo>
                  <a:pt x="380044" y="622034"/>
                </a:lnTo>
                <a:lnTo>
                  <a:pt x="336472" y="628118"/>
                </a:lnTo>
                <a:lnTo>
                  <a:pt x="292556" y="628118"/>
                </a:lnTo>
                <a:lnTo>
                  <a:pt x="248994" y="622034"/>
                </a:lnTo>
                <a:lnTo>
                  <a:pt x="206478" y="609867"/>
                </a:lnTo>
                <a:lnTo>
                  <a:pt x="165704" y="591617"/>
                </a:lnTo>
                <a:lnTo>
                  <a:pt x="127368" y="567284"/>
                </a:lnTo>
                <a:lnTo>
                  <a:pt x="92163" y="536867"/>
                </a:lnTo>
                <a:lnTo>
                  <a:pt x="59721" y="498935"/>
                </a:lnTo>
                <a:lnTo>
                  <a:pt x="34007" y="457028"/>
                </a:lnTo>
                <a:lnTo>
                  <a:pt x="15298" y="411828"/>
                </a:lnTo>
                <a:lnTo>
                  <a:pt x="3870" y="364019"/>
                </a:lnTo>
                <a:lnTo>
                  <a:pt x="0" y="314286"/>
                </a:lnTo>
                <a:lnTo>
                  <a:pt x="3870" y="264645"/>
                </a:lnTo>
                <a:lnTo>
                  <a:pt x="15298" y="216874"/>
                </a:lnTo>
                <a:lnTo>
                  <a:pt x="34007" y="171692"/>
                </a:lnTo>
                <a:lnTo>
                  <a:pt x="59721" y="129819"/>
                </a:lnTo>
                <a:lnTo>
                  <a:pt x="92163" y="91973"/>
                </a:lnTo>
                <a:lnTo>
                  <a:pt x="131076" y="58814"/>
                </a:lnTo>
                <a:lnTo>
                  <a:pt x="173703" y="33055"/>
                </a:lnTo>
                <a:lnTo>
                  <a:pt x="219106" y="14679"/>
                </a:lnTo>
                <a:lnTo>
                  <a:pt x="266347" y="3666"/>
                </a:lnTo>
                <a:lnTo>
                  <a:pt x="314490" y="0"/>
                </a:lnTo>
                <a:lnTo>
                  <a:pt x="362705" y="3666"/>
                </a:lnTo>
                <a:lnTo>
                  <a:pt x="409964" y="14679"/>
                </a:lnTo>
                <a:lnTo>
                  <a:pt x="455367" y="33055"/>
                </a:lnTo>
                <a:lnTo>
                  <a:pt x="498014" y="58814"/>
                </a:lnTo>
                <a:lnTo>
                  <a:pt x="537006" y="91973"/>
                </a:lnTo>
                <a:lnTo>
                  <a:pt x="569376" y="129819"/>
                </a:lnTo>
                <a:lnTo>
                  <a:pt x="595080" y="171692"/>
                </a:lnTo>
                <a:lnTo>
                  <a:pt x="613817" y="216874"/>
                </a:lnTo>
                <a:lnTo>
                  <a:pt x="625281" y="264645"/>
                </a:lnTo>
                <a:lnTo>
                  <a:pt x="629170" y="314286"/>
                </a:lnTo>
                <a:lnTo>
                  <a:pt x="625281" y="364019"/>
                </a:lnTo>
                <a:lnTo>
                  <a:pt x="613817" y="411828"/>
                </a:lnTo>
                <a:lnTo>
                  <a:pt x="595080" y="457028"/>
                </a:lnTo>
                <a:lnTo>
                  <a:pt x="569376" y="498935"/>
                </a:lnTo>
                <a:lnTo>
                  <a:pt x="537006" y="536867"/>
                </a:lnTo>
                <a:close/>
              </a:path>
            </a:pathLst>
          </a:custGeom>
          <a:ln w="889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75278" y="4034307"/>
            <a:ext cx="629285" cy="629285"/>
          </a:xfrm>
          <a:custGeom>
            <a:avLst/>
            <a:gdLst/>
            <a:ahLst/>
            <a:cxnLst/>
            <a:rect l="l" t="t" r="r" b="b"/>
            <a:pathLst>
              <a:path w="629284" h="629285">
                <a:moveTo>
                  <a:pt x="314490" y="629221"/>
                </a:moveTo>
                <a:lnTo>
                  <a:pt x="268089" y="625804"/>
                </a:lnTo>
                <a:lnTo>
                  <a:pt x="223778" y="615879"/>
                </a:lnTo>
                <a:lnTo>
                  <a:pt x="182047" y="599938"/>
                </a:lnTo>
                <a:lnTo>
                  <a:pt x="143388" y="578471"/>
                </a:lnTo>
                <a:lnTo>
                  <a:pt x="108291" y="551969"/>
                </a:lnTo>
                <a:lnTo>
                  <a:pt x="77247" y="520921"/>
                </a:lnTo>
                <a:lnTo>
                  <a:pt x="50747" y="485819"/>
                </a:lnTo>
                <a:lnTo>
                  <a:pt x="29281" y="447154"/>
                </a:lnTo>
                <a:lnTo>
                  <a:pt x="13341" y="405415"/>
                </a:lnTo>
                <a:lnTo>
                  <a:pt x="3417" y="361094"/>
                </a:lnTo>
                <a:lnTo>
                  <a:pt x="0" y="314680"/>
                </a:lnTo>
                <a:lnTo>
                  <a:pt x="3417" y="268232"/>
                </a:lnTo>
                <a:lnTo>
                  <a:pt x="13341" y="223882"/>
                </a:lnTo>
                <a:lnTo>
                  <a:pt x="29281" y="182120"/>
                </a:lnTo>
                <a:lnTo>
                  <a:pt x="50747" y="143437"/>
                </a:lnTo>
                <a:lnTo>
                  <a:pt x="77247" y="108322"/>
                </a:lnTo>
                <a:lnTo>
                  <a:pt x="108291" y="77265"/>
                </a:lnTo>
                <a:lnTo>
                  <a:pt x="143388" y="50756"/>
                </a:lnTo>
                <a:lnTo>
                  <a:pt x="182047" y="29285"/>
                </a:lnTo>
                <a:lnTo>
                  <a:pt x="223778" y="13342"/>
                </a:lnTo>
                <a:lnTo>
                  <a:pt x="268089" y="3417"/>
                </a:lnTo>
                <a:lnTo>
                  <a:pt x="314490" y="0"/>
                </a:lnTo>
                <a:lnTo>
                  <a:pt x="360941" y="3417"/>
                </a:lnTo>
                <a:lnTo>
                  <a:pt x="405293" y="13342"/>
                </a:lnTo>
                <a:lnTo>
                  <a:pt x="447057" y="29285"/>
                </a:lnTo>
                <a:lnTo>
                  <a:pt x="485742" y="50756"/>
                </a:lnTo>
                <a:lnTo>
                  <a:pt x="520858" y="77265"/>
                </a:lnTo>
                <a:lnTo>
                  <a:pt x="551916" y="108322"/>
                </a:lnTo>
                <a:lnTo>
                  <a:pt x="578426" y="143437"/>
                </a:lnTo>
                <a:lnTo>
                  <a:pt x="599897" y="182120"/>
                </a:lnTo>
                <a:lnTo>
                  <a:pt x="615840" y="223882"/>
                </a:lnTo>
                <a:lnTo>
                  <a:pt x="625766" y="268232"/>
                </a:lnTo>
                <a:lnTo>
                  <a:pt x="629183" y="314680"/>
                </a:lnTo>
                <a:lnTo>
                  <a:pt x="625766" y="361094"/>
                </a:lnTo>
                <a:lnTo>
                  <a:pt x="615840" y="405415"/>
                </a:lnTo>
                <a:lnTo>
                  <a:pt x="599897" y="447154"/>
                </a:lnTo>
                <a:lnTo>
                  <a:pt x="578426" y="485819"/>
                </a:lnTo>
                <a:lnTo>
                  <a:pt x="551916" y="520921"/>
                </a:lnTo>
                <a:lnTo>
                  <a:pt x="520858" y="551969"/>
                </a:lnTo>
                <a:lnTo>
                  <a:pt x="485742" y="578471"/>
                </a:lnTo>
                <a:lnTo>
                  <a:pt x="447057" y="599938"/>
                </a:lnTo>
                <a:lnTo>
                  <a:pt x="405293" y="615879"/>
                </a:lnTo>
                <a:lnTo>
                  <a:pt x="360941" y="625804"/>
                </a:lnTo>
                <a:lnTo>
                  <a:pt x="314490" y="629221"/>
                </a:lnTo>
                <a:close/>
              </a:path>
            </a:pathLst>
          </a:custGeom>
          <a:ln w="889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51602" y="3269373"/>
            <a:ext cx="629285" cy="629285"/>
          </a:xfrm>
          <a:custGeom>
            <a:avLst/>
            <a:gdLst/>
            <a:ahLst/>
            <a:cxnLst/>
            <a:rect l="l" t="t" r="r" b="b"/>
            <a:pathLst>
              <a:path w="629284" h="629285">
                <a:moveTo>
                  <a:pt x="314490" y="0"/>
                </a:moveTo>
                <a:lnTo>
                  <a:pt x="360938" y="3417"/>
                </a:lnTo>
                <a:lnTo>
                  <a:pt x="405288" y="13341"/>
                </a:lnTo>
                <a:lnTo>
                  <a:pt x="447049" y="29281"/>
                </a:lnTo>
                <a:lnTo>
                  <a:pt x="485733" y="50747"/>
                </a:lnTo>
                <a:lnTo>
                  <a:pt x="520848" y="77247"/>
                </a:lnTo>
                <a:lnTo>
                  <a:pt x="551905" y="108291"/>
                </a:lnTo>
                <a:lnTo>
                  <a:pt x="578414" y="143388"/>
                </a:lnTo>
                <a:lnTo>
                  <a:pt x="599885" y="182047"/>
                </a:lnTo>
                <a:lnTo>
                  <a:pt x="615828" y="223778"/>
                </a:lnTo>
                <a:lnTo>
                  <a:pt x="625753" y="268089"/>
                </a:lnTo>
                <a:lnTo>
                  <a:pt x="629170" y="314490"/>
                </a:lnTo>
                <a:lnTo>
                  <a:pt x="625753" y="360890"/>
                </a:lnTo>
                <a:lnTo>
                  <a:pt x="615828" y="405202"/>
                </a:lnTo>
                <a:lnTo>
                  <a:pt x="599885" y="446932"/>
                </a:lnTo>
                <a:lnTo>
                  <a:pt x="578414" y="485591"/>
                </a:lnTo>
                <a:lnTo>
                  <a:pt x="551905" y="520688"/>
                </a:lnTo>
                <a:lnTo>
                  <a:pt x="520848" y="551732"/>
                </a:lnTo>
                <a:lnTo>
                  <a:pt x="485733" y="578233"/>
                </a:lnTo>
                <a:lnTo>
                  <a:pt x="447049" y="599698"/>
                </a:lnTo>
                <a:lnTo>
                  <a:pt x="405288" y="615638"/>
                </a:lnTo>
                <a:lnTo>
                  <a:pt x="360938" y="625563"/>
                </a:lnTo>
                <a:lnTo>
                  <a:pt x="314490" y="628980"/>
                </a:lnTo>
                <a:lnTo>
                  <a:pt x="268089" y="625563"/>
                </a:lnTo>
                <a:lnTo>
                  <a:pt x="223778" y="615638"/>
                </a:lnTo>
                <a:lnTo>
                  <a:pt x="182047" y="599698"/>
                </a:lnTo>
                <a:lnTo>
                  <a:pt x="143388" y="578233"/>
                </a:lnTo>
                <a:lnTo>
                  <a:pt x="108291" y="551732"/>
                </a:lnTo>
                <a:lnTo>
                  <a:pt x="77247" y="520688"/>
                </a:lnTo>
                <a:lnTo>
                  <a:pt x="50747" y="485591"/>
                </a:lnTo>
                <a:lnTo>
                  <a:pt x="29281" y="446932"/>
                </a:lnTo>
                <a:lnTo>
                  <a:pt x="13341" y="405202"/>
                </a:lnTo>
                <a:lnTo>
                  <a:pt x="3417" y="360890"/>
                </a:lnTo>
                <a:lnTo>
                  <a:pt x="0" y="314490"/>
                </a:lnTo>
                <a:lnTo>
                  <a:pt x="3417" y="268089"/>
                </a:lnTo>
                <a:lnTo>
                  <a:pt x="13341" y="223778"/>
                </a:lnTo>
                <a:lnTo>
                  <a:pt x="29281" y="182047"/>
                </a:lnTo>
                <a:lnTo>
                  <a:pt x="50747" y="143388"/>
                </a:lnTo>
                <a:lnTo>
                  <a:pt x="77247" y="108291"/>
                </a:lnTo>
                <a:lnTo>
                  <a:pt x="108291" y="77247"/>
                </a:lnTo>
                <a:lnTo>
                  <a:pt x="143388" y="50747"/>
                </a:lnTo>
                <a:lnTo>
                  <a:pt x="182047" y="29281"/>
                </a:lnTo>
                <a:lnTo>
                  <a:pt x="223778" y="13341"/>
                </a:lnTo>
                <a:lnTo>
                  <a:pt x="268089" y="3417"/>
                </a:lnTo>
                <a:lnTo>
                  <a:pt x="314490" y="0"/>
                </a:lnTo>
                <a:close/>
              </a:path>
            </a:pathLst>
          </a:custGeom>
          <a:ln w="88900">
            <a:solidFill>
              <a:srgbClr val="007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693" y="866428"/>
            <a:ext cx="32480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+mj-lt"/>
              </a:rPr>
              <a:t>Shared values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0" y="1952246"/>
            <a:ext cx="8668385" cy="29969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cs typeface="Arial"/>
              </a:rPr>
              <a:t>Your table joins up with another table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cs typeface="Times New Roman"/>
            </a:endParaRPr>
          </a:p>
          <a:p>
            <a:pPr marL="12700" marR="785495">
              <a:lnSpc>
                <a:spcPct val="100000"/>
              </a:lnSpc>
            </a:pPr>
            <a:r>
              <a:rPr sz="3200" dirty="0">
                <a:cs typeface="Arial"/>
              </a:rPr>
              <a:t>Together, agree on 2 – 4 values that you all can  share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cs typeface="Arial"/>
              </a:rPr>
              <a:t>Write them down (use marker pen and large paper)</a:t>
            </a:r>
          </a:p>
        </p:txBody>
      </p:sp>
      <p:sp>
        <p:nvSpPr>
          <p:cNvPr id="4" name="object 4"/>
          <p:cNvSpPr/>
          <p:nvPr/>
        </p:nvSpPr>
        <p:spPr>
          <a:xfrm>
            <a:off x="1996871" y="2108443"/>
            <a:ext cx="214629" cy="168910"/>
          </a:xfrm>
          <a:custGeom>
            <a:avLst/>
            <a:gdLst/>
            <a:ahLst/>
            <a:cxnLst/>
            <a:rect l="l" t="t" r="r" b="b"/>
            <a:pathLst>
              <a:path w="214630" h="168910">
                <a:moveTo>
                  <a:pt x="20612" y="81241"/>
                </a:moveTo>
                <a:lnTo>
                  <a:pt x="0" y="101942"/>
                </a:lnTo>
                <a:lnTo>
                  <a:pt x="66382" y="168325"/>
                </a:lnTo>
                <a:lnTo>
                  <a:pt x="107683" y="127025"/>
                </a:lnTo>
                <a:lnTo>
                  <a:pt x="66382" y="127025"/>
                </a:lnTo>
                <a:lnTo>
                  <a:pt x="20612" y="81241"/>
                </a:lnTo>
                <a:close/>
              </a:path>
              <a:path w="214630" h="168910">
                <a:moveTo>
                  <a:pt x="193332" y="0"/>
                </a:moveTo>
                <a:lnTo>
                  <a:pt x="66382" y="127025"/>
                </a:lnTo>
                <a:lnTo>
                  <a:pt x="107683" y="127025"/>
                </a:lnTo>
                <a:lnTo>
                  <a:pt x="214020" y="20688"/>
                </a:lnTo>
                <a:lnTo>
                  <a:pt x="193332" y="0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30396" y="2070098"/>
            <a:ext cx="295275" cy="295275"/>
          </a:xfrm>
          <a:custGeom>
            <a:avLst/>
            <a:gdLst/>
            <a:ahLst/>
            <a:cxnLst/>
            <a:rect l="l" t="t" r="r" b="b"/>
            <a:pathLst>
              <a:path w="295275" h="295275">
                <a:moveTo>
                  <a:pt x="147637" y="0"/>
                </a:moveTo>
                <a:lnTo>
                  <a:pt x="101115" y="7562"/>
                </a:lnTo>
                <a:lnTo>
                  <a:pt x="60605" y="28592"/>
                </a:lnTo>
                <a:lnTo>
                  <a:pt x="28592" y="60605"/>
                </a:lnTo>
                <a:lnTo>
                  <a:pt x="7562" y="101115"/>
                </a:lnTo>
                <a:lnTo>
                  <a:pt x="0" y="147637"/>
                </a:lnTo>
                <a:lnTo>
                  <a:pt x="7562" y="194159"/>
                </a:lnTo>
                <a:lnTo>
                  <a:pt x="28592" y="234669"/>
                </a:lnTo>
                <a:lnTo>
                  <a:pt x="60605" y="266682"/>
                </a:lnTo>
                <a:lnTo>
                  <a:pt x="101115" y="287712"/>
                </a:lnTo>
                <a:lnTo>
                  <a:pt x="147637" y="295275"/>
                </a:lnTo>
                <a:lnTo>
                  <a:pt x="194159" y="287712"/>
                </a:lnTo>
                <a:lnTo>
                  <a:pt x="234669" y="266682"/>
                </a:lnTo>
                <a:lnTo>
                  <a:pt x="235642" y="265709"/>
                </a:lnTo>
                <a:lnTo>
                  <a:pt x="147637" y="265709"/>
                </a:lnTo>
                <a:lnTo>
                  <a:pt x="101783" y="256395"/>
                </a:lnTo>
                <a:lnTo>
                  <a:pt x="64241" y="231033"/>
                </a:lnTo>
                <a:lnTo>
                  <a:pt x="38879" y="193491"/>
                </a:lnTo>
                <a:lnTo>
                  <a:pt x="29565" y="147637"/>
                </a:lnTo>
                <a:lnTo>
                  <a:pt x="38879" y="101783"/>
                </a:lnTo>
                <a:lnTo>
                  <a:pt x="64241" y="64241"/>
                </a:lnTo>
                <a:lnTo>
                  <a:pt x="101783" y="38879"/>
                </a:lnTo>
                <a:lnTo>
                  <a:pt x="147637" y="29565"/>
                </a:lnTo>
                <a:lnTo>
                  <a:pt x="184529" y="29565"/>
                </a:lnTo>
                <a:lnTo>
                  <a:pt x="203720" y="10312"/>
                </a:lnTo>
                <a:lnTo>
                  <a:pt x="190174" y="6204"/>
                </a:lnTo>
                <a:lnTo>
                  <a:pt x="176222" y="2936"/>
                </a:lnTo>
                <a:lnTo>
                  <a:pt x="161997" y="779"/>
                </a:lnTo>
                <a:lnTo>
                  <a:pt x="147637" y="0"/>
                </a:lnTo>
                <a:close/>
              </a:path>
              <a:path w="295275" h="295275">
                <a:moveTo>
                  <a:pt x="295274" y="147637"/>
                </a:moveTo>
                <a:lnTo>
                  <a:pt x="265709" y="147637"/>
                </a:lnTo>
                <a:lnTo>
                  <a:pt x="256395" y="193491"/>
                </a:lnTo>
                <a:lnTo>
                  <a:pt x="231033" y="231033"/>
                </a:lnTo>
                <a:lnTo>
                  <a:pt x="193491" y="256395"/>
                </a:lnTo>
                <a:lnTo>
                  <a:pt x="147637" y="265709"/>
                </a:lnTo>
                <a:lnTo>
                  <a:pt x="235642" y="265709"/>
                </a:lnTo>
                <a:lnTo>
                  <a:pt x="266682" y="234669"/>
                </a:lnTo>
                <a:lnTo>
                  <a:pt x="287712" y="194159"/>
                </a:lnTo>
                <a:lnTo>
                  <a:pt x="295274" y="147637"/>
                </a:lnTo>
                <a:close/>
              </a:path>
              <a:path w="295275" h="295275">
                <a:moveTo>
                  <a:pt x="184529" y="29565"/>
                </a:moveTo>
                <a:lnTo>
                  <a:pt x="147637" y="29565"/>
                </a:lnTo>
                <a:lnTo>
                  <a:pt x="156244" y="29836"/>
                </a:lnTo>
                <a:lnTo>
                  <a:pt x="164431" y="30653"/>
                </a:lnTo>
                <a:lnTo>
                  <a:pt x="172349" y="32024"/>
                </a:lnTo>
                <a:lnTo>
                  <a:pt x="180149" y="33959"/>
                </a:lnTo>
                <a:lnTo>
                  <a:pt x="184529" y="29565"/>
                </a:lnTo>
                <a:close/>
              </a:path>
            </a:pathLst>
          </a:custGeom>
          <a:solidFill>
            <a:srgbClr val="AA0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96871" y="3106458"/>
            <a:ext cx="214629" cy="168910"/>
          </a:xfrm>
          <a:custGeom>
            <a:avLst/>
            <a:gdLst/>
            <a:ahLst/>
            <a:cxnLst/>
            <a:rect l="l" t="t" r="r" b="b"/>
            <a:pathLst>
              <a:path w="214630" h="168910">
                <a:moveTo>
                  <a:pt x="20612" y="81241"/>
                </a:moveTo>
                <a:lnTo>
                  <a:pt x="0" y="101942"/>
                </a:lnTo>
                <a:lnTo>
                  <a:pt x="66382" y="168325"/>
                </a:lnTo>
                <a:lnTo>
                  <a:pt x="107683" y="127025"/>
                </a:lnTo>
                <a:lnTo>
                  <a:pt x="66382" y="127025"/>
                </a:lnTo>
                <a:lnTo>
                  <a:pt x="20612" y="81241"/>
                </a:lnTo>
                <a:close/>
              </a:path>
              <a:path w="214630" h="168910">
                <a:moveTo>
                  <a:pt x="193332" y="0"/>
                </a:moveTo>
                <a:lnTo>
                  <a:pt x="66382" y="127025"/>
                </a:lnTo>
                <a:lnTo>
                  <a:pt x="107683" y="127025"/>
                </a:lnTo>
                <a:lnTo>
                  <a:pt x="214020" y="20688"/>
                </a:lnTo>
                <a:lnTo>
                  <a:pt x="193332" y="0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0396" y="3068112"/>
            <a:ext cx="295275" cy="295275"/>
          </a:xfrm>
          <a:custGeom>
            <a:avLst/>
            <a:gdLst/>
            <a:ahLst/>
            <a:cxnLst/>
            <a:rect l="l" t="t" r="r" b="b"/>
            <a:pathLst>
              <a:path w="295275" h="295275">
                <a:moveTo>
                  <a:pt x="147637" y="0"/>
                </a:moveTo>
                <a:lnTo>
                  <a:pt x="101115" y="7562"/>
                </a:lnTo>
                <a:lnTo>
                  <a:pt x="60605" y="28592"/>
                </a:lnTo>
                <a:lnTo>
                  <a:pt x="28592" y="60605"/>
                </a:lnTo>
                <a:lnTo>
                  <a:pt x="7562" y="101115"/>
                </a:lnTo>
                <a:lnTo>
                  <a:pt x="0" y="147637"/>
                </a:lnTo>
                <a:lnTo>
                  <a:pt x="7562" y="194159"/>
                </a:lnTo>
                <a:lnTo>
                  <a:pt x="28592" y="234669"/>
                </a:lnTo>
                <a:lnTo>
                  <a:pt x="60605" y="266682"/>
                </a:lnTo>
                <a:lnTo>
                  <a:pt x="101115" y="287712"/>
                </a:lnTo>
                <a:lnTo>
                  <a:pt x="147637" y="295275"/>
                </a:lnTo>
                <a:lnTo>
                  <a:pt x="194159" y="287712"/>
                </a:lnTo>
                <a:lnTo>
                  <a:pt x="234669" y="266682"/>
                </a:lnTo>
                <a:lnTo>
                  <a:pt x="235642" y="265709"/>
                </a:lnTo>
                <a:lnTo>
                  <a:pt x="147637" y="265709"/>
                </a:lnTo>
                <a:lnTo>
                  <a:pt x="101783" y="256395"/>
                </a:lnTo>
                <a:lnTo>
                  <a:pt x="64241" y="231033"/>
                </a:lnTo>
                <a:lnTo>
                  <a:pt x="38879" y="193491"/>
                </a:lnTo>
                <a:lnTo>
                  <a:pt x="29565" y="147637"/>
                </a:lnTo>
                <a:lnTo>
                  <a:pt x="38879" y="101783"/>
                </a:lnTo>
                <a:lnTo>
                  <a:pt x="64241" y="64241"/>
                </a:lnTo>
                <a:lnTo>
                  <a:pt x="101783" y="38879"/>
                </a:lnTo>
                <a:lnTo>
                  <a:pt x="147637" y="29565"/>
                </a:lnTo>
                <a:lnTo>
                  <a:pt x="184529" y="29565"/>
                </a:lnTo>
                <a:lnTo>
                  <a:pt x="203720" y="10312"/>
                </a:lnTo>
                <a:lnTo>
                  <a:pt x="190174" y="6204"/>
                </a:lnTo>
                <a:lnTo>
                  <a:pt x="176222" y="2936"/>
                </a:lnTo>
                <a:lnTo>
                  <a:pt x="161997" y="779"/>
                </a:lnTo>
                <a:lnTo>
                  <a:pt x="147637" y="0"/>
                </a:lnTo>
                <a:close/>
              </a:path>
              <a:path w="295275" h="295275">
                <a:moveTo>
                  <a:pt x="295274" y="147637"/>
                </a:moveTo>
                <a:lnTo>
                  <a:pt x="265709" y="147637"/>
                </a:lnTo>
                <a:lnTo>
                  <a:pt x="256395" y="193491"/>
                </a:lnTo>
                <a:lnTo>
                  <a:pt x="231033" y="231033"/>
                </a:lnTo>
                <a:lnTo>
                  <a:pt x="193491" y="256395"/>
                </a:lnTo>
                <a:lnTo>
                  <a:pt x="147637" y="265709"/>
                </a:lnTo>
                <a:lnTo>
                  <a:pt x="235642" y="265709"/>
                </a:lnTo>
                <a:lnTo>
                  <a:pt x="266682" y="234669"/>
                </a:lnTo>
                <a:lnTo>
                  <a:pt x="287712" y="194159"/>
                </a:lnTo>
                <a:lnTo>
                  <a:pt x="295274" y="147637"/>
                </a:lnTo>
                <a:close/>
              </a:path>
              <a:path w="295275" h="295275">
                <a:moveTo>
                  <a:pt x="184529" y="29565"/>
                </a:moveTo>
                <a:lnTo>
                  <a:pt x="147637" y="29565"/>
                </a:lnTo>
                <a:lnTo>
                  <a:pt x="156244" y="29836"/>
                </a:lnTo>
                <a:lnTo>
                  <a:pt x="164431" y="30653"/>
                </a:lnTo>
                <a:lnTo>
                  <a:pt x="172349" y="32024"/>
                </a:lnTo>
                <a:lnTo>
                  <a:pt x="180149" y="33959"/>
                </a:lnTo>
                <a:lnTo>
                  <a:pt x="184529" y="29565"/>
                </a:lnTo>
                <a:close/>
              </a:path>
            </a:pathLst>
          </a:custGeom>
          <a:solidFill>
            <a:srgbClr val="AA0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96871" y="4558588"/>
            <a:ext cx="214629" cy="168910"/>
          </a:xfrm>
          <a:custGeom>
            <a:avLst/>
            <a:gdLst/>
            <a:ahLst/>
            <a:cxnLst/>
            <a:rect l="l" t="t" r="r" b="b"/>
            <a:pathLst>
              <a:path w="214630" h="168910">
                <a:moveTo>
                  <a:pt x="20612" y="81241"/>
                </a:moveTo>
                <a:lnTo>
                  <a:pt x="0" y="101942"/>
                </a:lnTo>
                <a:lnTo>
                  <a:pt x="66382" y="168325"/>
                </a:lnTo>
                <a:lnTo>
                  <a:pt x="107683" y="127025"/>
                </a:lnTo>
                <a:lnTo>
                  <a:pt x="66382" y="127025"/>
                </a:lnTo>
                <a:lnTo>
                  <a:pt x="20612" y="81241"/>
                </a:lnTo>
                <a:close/>
              </a:path>
              <a:path w="214630" h="168910">
                <a:moveTo>
                  <a:pt x="193332" y="0"/>
                </a:moveTo>
                <a:lnTo>
                  <a:pt x="66382" y="127025"/>
                </a:lnTo>
                <a:lnTo>
                  <a:pt x="107683" y="127025"/>
                </a:lnTo>
                <a:lnTo>
                  <a:pt x="214020" y="20688"/>
                </a:lnTo>
                <a:lnTo>
                  <a:pt x="193332" y="0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30396" y="4520243"/>
            <a:ext cx="295275" cy="295275"/>
          </a:xfrm>
          <a:custGeom>
            <a:avLst/>
            <a:gdLst/>
            <a:ahLst/>
            <a:cxnLst/>
            <a:rect l="l" t="t" r="r" b="b"/>
            <a:pathLst>
              <a:path w="295275" h="295275">
                <a:moveTo>
                  <a:pt x="147637" y="0"/>
                </a:moveTo>
                <a:lnTo>
                  <a:pt x="101115" y="7562"/>
                </a:lnTo>
                <a:lnTo>
                  <a:pt x="60605" y="28592"/>
                </a:lnTo>
                <a:lnTo>
                  <a:pt x="28592" y="60605"/>
                </a:lnTo>
                <a:lnTo>
                  <a:pt x="7562" y="101115"/>
                </a:lnTo>
                <a:lnTo>
                  <a:pt x="0" y="147637"/>
                </a:lnTo>
                <a:lnTo>
                  <a:pt x="7562" y="194159"/>
                </a:lnTo>
                <a:lnTo>
                  <a:pt x="28592" y="234669"/>
                </a:lnTo>
                <a:lnTo>
                  <a:pt x="60605" y="266682"/>
                </a:lnTo>
                <a:lnTo>
                  <a:pt x="101115" y="287712"/>
                </a:lnTo>
                <a:lnTo>
                  <a:pt x="147637" y="295274"/>
                </a:lnTo>
                <a:lnTo>
                  <a:pt x="194159" y="287712"/>
                </a:lnTo>
                <a:lnTo>
                  <a:pt x="234669" y="266682"/>
                </a:lnTo>
                <a:lnTo>
                  <a:pt x="235642" y="265709"/>
                </a:lnTo>
                <a:lnTo>
                  <a:pt x="147637" y="265709"/>
                </a:lnTo>
                <a:lnTo>
                  <a:pt x="101783" y="256395"/>
                </a:lnTo>
                <a:lnTo>
                  <a:pt x="64241" y="231033"/>
                </a:lnTo>
                <a:lnTo>
                  <a:pt x="38879" y="193491"/>
                </a:lnTo>
                <a:lnTo>
                  <a:pt x="29565" y="147637"/>
                </a:lnTo>
                <a:lnTo>
                  <a:pt x="38879" y="101783"/>
                </a:lnTo>
                <a:lnTo>
                  <a:pt x="64241" y="64241"/>
                </a:lnTo>
                <a:lnTo>
                  <a:pt x="101783" y="38879"/>
                </a:lnTo>
                <a:lnTo>
                  <a:pt x="147637" y="29565"/>
                </a:lnTo>
                <a:lnTo>
                  <a:pt x="184529" y="29565"/>
                </a:lnTo>
                <a:lnTo>
                  <a:pt x="203720" y="10312"/>
                </a:lnTo>
                <a:lnTo>
                  <a:pt x="190174" y="6204"/>
                </a:lnTo>
                <a:lnTo>
                  <a:pt x="176222" y="2936"/>
                </a:lnTo>
                <a:lnTo>
                  <a:pt x="161997" y="779"/>
                </a:lnTo>
                <a:lnTo>
                  <a:pt x="147637" y="0"/>
                </a:lnTo>
                <a:close/>
              </a:path>
              <a:path w="295275" h="295275">
                <a:moveTo>
                  <a:pt x="295274" y="147637"/>
                </a:moveTo>
                <a:lnTo>
                  <a:pt x="265709" y="147637"/>
                </a:lnTo>
                <a:lnTo>
                  <a:pt x="256395" y="193491"/>
                </a:lnTo>
                <a:lnTo>
                  <a:pt x="231033" y="231033"/>
                </a:lnTo>
                <a:lnTo>
                  <a:pt x="193491" y="256395"/>
                </a:lnTo>
                <a:lnTo>
                  <a:pt x="147637" y="265709"/>
                </a:lnTo>
                <a:lnTo>
                  <a:pt x="235642" y="265709"/>
                </a:lnTo>
                <a:lnTo>
                  <a:pt x="266682" y="234669"/>
                </a:lnTo>
                <a:lnTo>
                  <a:pt x="287712" y="194159"/>
                </a:lnTo>
                <a:lnTo>
                  <a:pt x="295274" y="147637"/>
                </a:lnTo>
                <a:close/>
              </a:path>
              <a:path w="295275" h="295275">
                <a:moveTo>
                  <a:pt x="184529" y="29565"/>
                </a:moveTo>
                <a:lnTo>
                  <a:pt x="147637" y="29565"/>
                </a:lnTo>
                <a:lnTo>
                  <a:pt x="156244" y="29836"/>
                </a:lnTo>
                <a:lnTo>
                  <a:pt x="164431" y="30653"/>
                </a:lnTo>
                <a:lnTo>
                  <a:pt x="172349" y="32024"/>
                </a:lnTo>
                <a:lnTo>
                  <a:pt x="180149" y="33959"/>
                </a:lnTo>
                <a:lnTo>
                  <a:pt x="184529" y="29565"/>
                </a:lnTo>
                <a:close/>
              </a:path>
            </a:pathLst>
          </a:custGeom>
          <a:solidFill>
            <a:srgbClr val="AA006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993" y="812800"/>
            <a:ext cx="754570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+mj-lt"/>
              </a:rPr>
              <a:t>Putting your values into practice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324609" y="1727200"/>
            <a:ext cx="954278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3090" marR="5080"/>
            <a:r>
              <a:rPr dirty="0">
                <a:latin typeface="+mn-lt"/>
              </a:rPr>
              <a:t>How would you use your shared values to guide your  communications in these scenarios or situations?</a:t>
            </a:r>
          </a:p>
          <a:p>
            <a:pPr marL="1050290"/>
            <a:r>
              <a:rPr dirty="0" smtClean="0">
                <a:latin typeface="+mn-lt"/>
              </a:rPr>
              <a:t>In </a:t>
            </a:r>
            <a:r>
              <a:rPr dirty="0">
                <a:latin typeface="+mn-lt"/>
              </a:rPr>
              <a:t>an email?</a:t>
            </a:r>
          </a:p>
          <a:p>
            <a:pPr marL="1050290" marR="4169410"/>
            <a:r>
              <a:rPr dirty="0">
                <a:latin typeface="+mn-lt"/>
              </a:rPr>
              <a:t>On a phone or skype call?  In a meeting?</a:t>
            </a:r>
          </a:p>
          <a:p>
            <a:pPr marL="1050290"/>
            <a:r>
              <a:rPr dirty="0">
                <a:latin typeface="+mn-lt"/>
              </a:rPr>
              <a:t>In marketing materials</a:t>
            </a:r>
            <a:r>
              <a:rPr dirty="0" smtClean="0">
                <a:latin typeface="+mn-lt"/>
              </a:rPr>
              <a:t>?</a:t>
            </a:r>
            <a:endParaRPr lang="es-ES_tradnl" dirty="0">
              <a:latin typeface="+mn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56362" y="3098800"/>
            <a:ext cx="949325" cy="949325"/>
          </a:xfrm>
          <a:custGeom>
            <a:avLst/>
            <a:gdLst/>
            <a:ahLst/>
            <a:cxnLst/>
            <a:rect l="l" t="t" r="r" b="b"/>
            <a:pathLst>
              <a:path w="949325" h="949325">
                <a:moveTo>
                  <a:pt x="819635" y="0"/>
                </a:moveTo>
                <a:lnTo>
                  <a:pt x="772195" y="0"/>
                </a:lnTo>
                <a:lnTo>
                  <a:pt x="726569" y="14502"/>
                </a:lnTo>
                <a:lnTo>
                  <a:pt x="686384" y="43507"/>
                </a:lnTo>
                <a:lnTo>
                  <a:pt x="65862" y="664003"/>
                </a:lnTo>
                <a:lnTo>
                  <a:pt x="65544" y="664346"/>
                </a:lnTo>
                <a:lnTo>
                  <a:pt x="65366" y="664689"/>
                </a:lnTo>
                <a:lnTo>
                  <a:pt x="64096" y="666289"/>
                </a:lnTo>
                <a:lnTo>
                  <a:pt x="63195" y="667623"/>
                </a:lnTo>
                <a:lnTo>
                  <a:pt x="62509" y="668969"/>
                </a:lnTo>
                <a:lnTo>
                  <a:pt x="61836" y="670912"/>
                </a:lnTo>
                <a:lnTo>
                  <a:pt x="61582" y="671230"/>
                </a:lnTo>
                <a:lnTo>
                  <a:pt x="61417" y="671915"/>
                </a:lnTo>
                <a:lnTo>
                  <a:pt x="61264" y="672246"/>
                </a:lnTo>
                <a:lnTo>
                  <a:pt x="431" y="927757"/>
                </a:lnTo>
                <a:lnTo>
                  <a:pt x="177" y="928938"/>
                </a:lnTo>
                <a:lnTo>
                  <a:pt x="0" y="931719"/>
                </a:lnTo>
                <a:lnTo>
                  <a:pt x="0" y="933891"/>
                </a:lnTo>
                <a:lnTo>
                  <a:pt x="5029" y="943899"/>
                </a:lnTo>
                <a:lnTo>
                  <a:pt x="6642" y="945575"/>
                </a:lnTo>
                <a:lnTo>
                  <a:pt x="8559" y="946845"/>
                </a:lnTo>
                <a:lnTo>
                  <a:pt x="12776" y="948521"/>
                </a:lnTo>
                <a:lnTo>
                  <a:pt x="14947" y="948928"/>
                </a:lnTo>
                <a:lnTo>
                  <a:pt x="19837" y="948864"/>
                </a:lnTo>
                <a:lnTo>
                  <a:pt x="21170" y="948521"/>
                </a:lnTo>
                <a:lnTo>
                  <a:pt x="220939" y="900960"/>
                </a:lnTo>
                <a:lnTo>
                  <a:pt x="72339" y="900960"/>
                </a:lnTo>
                <a:lnTo>
                  <a:pt x="85369" y="887917"/>
                </a:lnTo>
                <a:lnTo>
                  <a:pt x="89148" y="882229"/>
                </a:lnTo>
                <a:lnTo>
                  <a:pt x="90244" y="876589"/>
                </a:lnTo>
                <a:lnTo>
                  <a:pt x="47967" y="876589"/>
                </a:lnTo>
                <a:lnTo>
                  <a:pt x="91909" y="691981"/>
                </a:lnTo>
                <a:lnTo>
                  <a:pt x="168033" y="683510"/>
                </a:lnTo>
                <a:lnTo>
                  <a:pt x="202709" y="683510"/>
                </a:lnTo>
                <a:lnTo>
                  <a:pt x="204000" y="671915"/>
                </a:lnTo>
                <a:lnTo>
                  <a:pt x="222237" y="653678"/>
                </a:lnTo>
                <a:lnTo>
                  <a:pt x="124866" y="653678"/>
                </a:lnTo>
                <a:lnTo>
                  <a:pt x="601268" y="177339"/>
                </a:lnTo>
                <a:lnTo>
                  <a:pt x="649902" y="177339"/>
                </a:lnTo>
                <a:lnTo>
                  <a:pt x="625551" y="152993"/>
                </a:lnTo>
                <a:lnTo>
                  <a:pt x="649922" y="128698"/>
                </a:lnTo>
                <a:lnTo>
                  <a:pt x="698587" y="128698"/>
                </a:lnTo>
                <a:lnTo>
                  <a:pt x="674217" y="104327"/>
                </a:lnTo>
                <a:lnTo>
                  <a:pt x="698576" y="79956"/>
                </a:lnTo>
                <a:lnTo>
                  <a:pt x="747217" y="79956"/>
                </a:lnTo>
                <a:lnTo>
                  <a:pt x="723861" y="56600"/>
                </a:lnTo>
                <a:lnTo>
                  <a:pt x="762340" y="37442"/>
                </a:lnTo>
                <a:lnTo>
                  <a:pt x="804156" y="32915"/>
                </a:lnTo>
                <a:lnTo>
                  <a:pt x="890771" y="32915"/>
                </a:lnTo>
                <a:lnTo>
                  <a:pt x="865261" y="14502"/>
                </a:lnTo>
                <a:lnTo>
                  <a:pt x="819635" y="0"/>
                </a:lnTo>
                <a:close/>
              </a:path>
              <a:path w="949325" h="949325">
                <a:moveTo>
                  <a:pt x="300030" y="780894"/>
                </a:moveTo>
                <a:lnTo>
                  <a:pt x="265430" y="780894"/>
                </a:lnTo>
                <a:lnTo>
                  <a:pt x="256933" y="857018"/>
                </a:lnTo>
                <a:lnTo>
                  <a:pt x="72339" y="900960"/>
                </a:lnTo>
                <a:lnTo>
                  <a:pt x="220939" y="900960"/>
                </a:lnTo>
                <a:lnTo>
                  <a:pt x="276682" y="887688"/>
                </a:lnTo>
                <a:lnTo>
                  <a:pt x="277202" y="887599"/>
                </a:lnTo>
                <a:lnTo>
                  <a:pt x="277520" y="887345"/>
                </a:lnTo>
                <a:lnTo>
                  <a:pt x="278041" y="887168"/>
                </a:lnTo>
                <a:lnTo>
                  <a:pt x="278625" y="887015"/>
                </a:lnTo>
                <a:lnTo>
                  <a:pt x="279133" y="886761"/>
                </a:lnTo>
                <a:lnTo>
                  <a:pt x="280962" y="885923"/>
                </a:lnTo>
                <a:lnTo>
                  <a:pt x="282066" y="885237"/>
                </a:lnTo>
                <a:lnTo>
                  <a:pt x="283591" y="884069"/>
                </a:lnTo>
                <a:lnTo>
                  <a:pt x="283997" y="883815"/>
                </a:lnTo>
                <a:lnTo>
                  <a:pt x="284429" y="883472"/>
                </a:lnTo>
                <a:lnTo>
                  <a:pt x="284581" y="883320"/>
                </a:lnTo>
                <a:lnTo>
                  <a:pt x="284746" y="883231"/>
                </a:lnTo>
                <a:lnTo>
                  <a:pt x="284835" y="883066"/>
                </a:lnTo>
                <a:lnTo>
                  <a:pt x="343822" y="824087"/>
                </a:lnTo>
                <a:lnTo>
                  <a:pt x="295274" y="824087"/>
                </a:lnTo>
                <a:lnTo>
                  <a:pt x="300030" y="780894"/>
                </a:lnTo>
                <a:close/>
              </a:path>
              <a:path w="949325" h="949325">
                <a:moveTo>
                  <a:pt x="73212" y="858523"/>
                </a:moveTo>
                <a:lnTo>
                  <a:pt x="66731" y="859785"/>
                </a:lnTo>
                <a:lnTo>
                  <a:pt x="60998" y="863571"/>
                </a:lnTo>
                <a:lnTo>
                  <a:pt x="47967" y="876589"/>
                </a:lnTo>
                <a:lnTo>
                  <a:pt x="90244" y="876589"/>
                </a:lnTo>
                <a:lnTo>
                  <a:pt x="90408" y="875749"/>
                </a:lnTo>
                <a:lnTo>
                  <a:pt x="89148" y="869266"/>
                </a:lnTo>
                <a:lnTo>
                  <a:pt x="85369" y="863571"/>
                </a:lnTo>
                <a:lnTo>
                  <a:pt x="79679" y="859785"/>
                </a:lnTo>
                <a:lnTo>
                  <a:pt x="73212" y="858523"/>
                </a:lnTo>
                <a:close/>
              </a:path>
              <a:path w="949325" h="949325">
                <a:moveTo>
                  <a:pt x="649902" y="177339"/>
                </a:moveTo>
                <a:lnTo>
                  <a:pt x="601268" y="177339"/>
                </a:lnTo>
                <a:lnTo>
                  <a:pt x="771588" y="347659"/>
                </a:lnTo>
                <a:lnTo>
                  <a:pt x="295274" y="824087"/>
                </a:lnTo>
                <a:lnTo>
                  <a:pt x="343822" y="824087"/>
                </a:lnTo>
                <a:lnTo>
                  <a:pt x="844617" y="323364"/>
                </a:lnTo>
                <a:lnTo>
                  <a:pt x="795959" y="323364"/>
                </a:lnTo>
                <a:lnTo>
                  <a:pt x="649902" y="177339"/>
                </a:lnTo>
                <a:close/>
              </a:path>
              <a:path w="949325" h="949325">
                <a:moveTo>
                  <a:pt x="202709" y="683510"/>
                </a:moveTo>
                <a:lnTo>
                  <a:pt x="168033" y="683510"/>
                </a:lnTo>
                <a:lnTo>
                  <a:pt x="158292" y="771636"/>
                </a:lnTo>
                <a:lnTo>
                  <a:pt x="158203" y="772309"/>
                </a:lnTo>
                <a:lnTo>
                  <a:pt x="158457" y="772906"/>
                </a:lnTo>
                <a:lnTo>
                  <a:pt x="158457" y="774239"/>
                </a:lnTo>
                <a:lnTo>
                  <a:pt x="158203" y="774849"/>
                </a:lnTo>
                <a:lnTo>
                  <a:pt x="158292" y="776005"/>
                </a:lnTo>
                <a:lnTo>
                  <a:pt x="158635" y="776525"/>
                </a:lnTo>
                <a:lnTo>
                  <a:pt x="158724" y="777021"/>
                </a:lnTo>
                <a:lnTo>
                  <a:pt x="159219" y="778951"/>
                </a:lnTo>
                <a:lnTo>
                  <a:pt x="159651" y="779878"/>
                </a:lnTo>
                <a:lnTo>
                  <a:pt x="160058" y="780970"/>
                </a:lnTo>
                <a:lnTo>
                  <a:pt x="160566" y="781986"/>
                </a:lnTo>
                <a:lnTo>
                  <a:pt x="161239" y="783002"/>
                </a:lnTo>
                <a:lnTo>
                  <a:pt x="161759" y="783840"/>
                </a:lnTo>
                <a:lnTo>
                  <a:pt x="162915" y="785174"/>
                </a:lnTo>
                <a:lnTo>
                  <a:pt x="163753" y="786088"/>
                </a:lnTo>
                <a:lnTo>
                  <a:pt x="164680" y="786761"/>
                </a:lnTo>
                <a:lnTo>
                  <a:pt x="165696" y="787536"/>
                </a:lnTo>
                <a:lnTo>
                  <a:pt x="171589" y="790051"/>
                </a:lnTo>
                <a:lnTo>
                  <a:pt x="172250" y="790229"/>
                </a:lnTo>
                <a:lnTo>
                  <a:pt x="172745" y="790546"/>
                </a:lnTo>
                <a:lnTo>
                  <a:pt x="174104" y="790724"/>
                </a:lnTo>
                <a:lnTo>
                  <a:pt x="177291" y="790635"/>
                </a:lnTo>
                <a:lnTo>
                  <a:pt x="265430" y="780894"/>
                </a:lnTo>
                <a:lnTo>
                  <a:pt x="300030" y="780894"/>
                </a:lnTo>
                <a:lnTo>
                  <a:pt x="301307" y="769299"/>
                </a:lnTo>
                <a:lnTo>
                  <a:pt x="316522" y="754084"/>
                </a:lnTo>
                <a:lnTo>
                  <a:pt x="194856" y="754084"/>
                </a:lnTo>
                <a:lnTo>
                  <a:pt x="202709" y="683510"/>
                </a:lnTo>
                <a:close/>
              </a:path>
              <a:path w="949325" h="949325">
                <a:moveTo>
                  <a:pt x="674252" y="354803"/>
                </a:moveTo>
                <a:lnTo>
                  <a:pt x="667792" y="356065"/>
                </a:lnTo>
                <a:lnTo>
                  <a:pt x="662101" y="359851"/>
                </a:lnTo>
                <a:lnTo>
                  <a:pt x="277025" y="744928"/>
                </a:lnTo>
                <a:lnTo>
                  <a:pt x="194856" y="754084"/>
                </a:lnTo>
                <a:lnTo>
                  <a:pt x="316522" y="754084"/>
                </a:lnTo>
                <a:lnTo>
                  <a:pt x="686384" y="384222"/>
                </a:lnTo>
                <a:lnTo>
                  <a:pt x="690170" y="378518"/>
                </a:lnTo>
                <a:lnTo>
                  <a:pt x="691432" y="372027"/>
                </a:lnTo>
                <a:lnTo>
                  <a:pt x="690170" y="365541"/>
                </a:lnTo>
                <a:lnTo>
                  <a:pt x="686384" y="359851"/>
                </a:lnTo>
                <a:lnTo>
                  <a:pt x="680707" y="356065"/>
                </a:lnTo>
                <a:lnTo>
                  <a:pt x="674252" y="354803"/>
                </a:lnTo>
                <a:close/>
              </a:path>
              <a:path w="949325" h="949325">
                <a:moveTo>
                  <a:pt x="576945" y="257505"/>
                </a:moveTo>
                <a:lnTo>
                  <a:pt x="570489" y="258765"/>
                </a:lnTo>
                <a:lnTo>
                  <a:pt x="564807" y="262544"/>
                </a:lnTo>
                <a:lnTo>
                  <a:pt x="179654" y="647633"/>
                </a:lnTo>
                <a:lnTo>
                  <a:pt x="124866" y="653678"/>
                </a:lnTo>
                <a:lnTo>
                  <a:pt x="222237" y="653678"/>
                </a:lnTo>
                <a:lnTo>
                  <a:pt x="589102" y="286826"/>
                </a:lnTo>
                <a:lnTo>
                  <a:pt x="592874" y="281144"/>
                </a:lnTo>
                <a:lnTo>
                  <a:pt x="594131" y="274690"/>
                </a:lnTo>
                <a:lnTo>
                  <a:pt x="592874" y="268233"/>
                </a:lnTo>
                <a:lnTo>
                  <a:pt x="589102" y="262544"/>
                </a:lnTo>
                <a:lnTo>
                  <a:pt x="583405" y="258765"/>
                </a:lnTo>
                <a:lnTo>
                  <a:pt x="576945" y="257505"/>
                </a:lnTo>
                <a:close/>
              </a:path>
              <a:path w="949325" h="949325">
                <a:moveTo>
                  <a:pt x="698587" y="128698"/>
                </a:moveTo>
                <a:lnTo>
                  <a:pt x="649922" y="128698"/>
                </a:lnTo>
                <a:lnTo>
                  <a:pt x="820242" y="299018"/>
                </a:lnTo>
                <a:lnTo>
                  <a:pt x="795959" y="323364"/>
                </a:lnTo>
                <a:lnTo>
                  <a:pt x="844617" y="323364"/>
                </a:lnTo>
                <a:lnTo>
                  <a:pt x="893252" y="274736"/>
                </a:lnTo>
                <a:lnTo>
                  <a:pt x="844613" y="274736"/>
                </a:lnTo>
                <a:lnTo>
                  <a:pt x="698587" y="128698"/>
                </a:lnTo>
                <a:close/>
              </a:path>
              <a:path w="949325" h="949325">
                <a:moveTo>
                  <a:pt x="747217" y="79956"/>
                </a:moveTo>
                <a:lnTo>
                  <a:pt x="698576" y="79956"/>
                </a:lnTo>
                <a:lnTo>
                  <a:pt x="868959" y="250364"/>
                </a:lnTo>
                <a:lnTo>
                  <a:pt x="844613" y="274736"/>
                </a:lnTo>
                <a:lnTo>
                  <a:pt x="893252" y="274736"/>
                </a:lnTo>
                <a:lnTo>
                  <a:pt x="905446" y="262544"/>
                </a:lnTo>
                <a:lnTo>
                  <a:pt x="932486" y="225066"/>
                </a:lnTo>
                <a:lnTo>
                  <a:pt x="892327" y="225066"/>
                </a:lnTo>
                <a:lnTo>
                  <a:pt x="747217" y="79956"/>
                </a:lnTo>
                <a:close/>
              </a:path>
              <a:path w="949325" h="949325">
                <a:moveTo>
                  <a:pt x="890771" y="32915"/>
                </a:moveTo>
                <a:lnTo>
                  <a:pt x="804156" y="32915"/>
                </a:lnTo>
                <a:lnTo>
                  <a:pt x="845150" y="43027"/>
                </a:lnTo>
                <a:lnTo>
                  <a:pt x="881164" y="67789"/>
                </a:lnTo>
                <a:lnTo>
                  <a:pt x="905911" y="103813"/>
                </a:lnTo>
                <a:lnTo>
                  <a:pt x="916016" y="144822"/>
                </a:lnTo>
                <a:lnTo>
                  <a:pt x="911485" y="186634"/>
                </a:lnTo>
                <a:lnTo>
                  <a:pt x="892327" y="225066"/>
                </a:lnTo>
                <a:lnTo>
                  <a:pt x="932486" y="225066"/>
                </a:lnTo>
                <a:lnTo>
                  <a:pt x="934439" y="222360"/>
                </a:lnTo>
                <a:lnTo>
                  <a:pt x="948935" y="176719"/>
                </a:lnTo>
                <a:lnTo>
                  <a:pt x="948935" y="129267"/>
                </a:lnTo>
                <a:lnTo>
                  <a:pt x="934439" y="83648"/>
                </a:lnTo>
                <a:lnTo>
                  <a:pt x="905446" y="43507"/>
                </a:lnTo>
                <a:lnTo>
                  <a:pt x="890771" y="32915"/>
                </a:lnTo>
                <a:close/>
              </a:path>
            </a:pathLst>
          </a:custGeom>
          <a:solidFill>
            <a:srgbClr val="AA0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9513" y="3343007"/>
            <a:ext cx="1243965" cy="1473835"/>
          </a:xfrm>
          <a:custGeom>
            <a:avLst/>
            <a:gdLst/>
            <a:ahLst/>
            <a:cxnLst/>
            <a:rect l="l" t="t" r="r" b="b"/>
            <a:pathLst>
              <a:path w="1243965" h="1473835">
                <a:moveTo>
                  <a:pt x="1032878" y="0"/>
                </a:moveTo>
                <a:lnTo>
                  <a:pt x="0" y="0"/>
                </a:lnTo>
                <a:lnTo>
                  <a:pt x="0" y="1473568"/>
                </a:lnTo>
                <a:lnTo>
                  <a:pt x="1243507" y="1473568"/>
                </a:lnTo>
                <a:lnTo>
                  <a:pt x="1243507" y="1406982"/>
                </a:lnTo>
                <a:lnTo>
                  <a:pt x="66598" y="1406982"/>
                </a:lnTo>
                <a:lnTo>
                  <a:pt x="66598" y="66598"/>
                </a:lnTo>
                <a:lnTo>
                  <a:pt x="965669" y="66598"/>
                </a:lnTo>
                <a:lnTo>
                  <a:pt x="1032878" y="0"/>
                </a:lnTo>
                <a:close/>
              </a:path>
              <a:path w="1243965" h="1473835">
                <a:moveTo>
                  <a:pt x="1243507" y="340093"/>
                </a:moveTo>
                <a:lnTo>
                  <a:pt x="1176909" y="401142"/>
                </a:lnTo>
                <a:lnTo>
                  <a:pt x="1176909" y="1406982"/>
                </a:lnTo>
                <a:lnTo>
                  <a:pt x="1243507" y="1406982"/>
                </a:lnTo>
                <a:lnTo>
                  <a:pt x="1243507" y="340093"/>
                </a:lnTo>
                <a:close/>
              </a:path>
            </a:pathLst>
          </a:custGeom>
          <a:solidFill>
            <a:srgbClr val="0071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16125" y="2870200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209550" y="104775"/>
                </a:moveTo>
                <a:lnTo>
                  <a:pt x="201315" y="145556"/>
                </a:lnTo>
                <a:lnTo>
                  <a:pt x="178860" y="178860"/>
                </a:lnTo>
                <a:lnTo>
                  <a:pt x="145556" y="201315"/>
                </a:lnTo>
                <a:lnTo>
                  <a:pt x="104775" y="209550"/>
                </a:lnTo>
                <a:lnTo>
                  <a:pt x="63993" y="201315"/>
                </a:lnTo>
                <a:lnTo>
                  <a:pt x="30689" y="178860"/>
                </a:lnTo>
                <a:lnTo>
                  <a:pt x="8234" y="145556"/>
                </a:lnTo>
                <a:lnTo>
                  <a:pt x="0" y="104775"/>
                </a:lnTo>
                <a:lnTo>
                  <a:pt x="8234" y="63993"/>
                </a:lnTo>
                <a:lnTo>
                  <a:pt x="30689" y="30689"/>
                </a:lnTo>
                <a:lnTo>
                  <a:pt x="63993" y="8234"/>
                </a:lnTo>
                <a:lnTo>
                  <a:pt x="104775" y="0"/>
                </a:lnTo>
                <a:lnTo>
                  <a:pt x="145556" y="8234"/>
                </a:lnTo>
                <a:lnTo>
                  <a:pt x="178860" y="30689"/>
                </a:lnTo>
                <a:lnTo>
                  <a:pt x="201315" y="63993"/>
                </a:lnTo>
                <a:lnTo>
                  <a:pt x="209550" y="104775"/>
                </a:lnTo>
                <a:close/>
              </a:path>
            </a:pathLst>
          </a:custGeom>
          <a:ln w="50800">
            <a:solidFill>
              <a:srgbClr val="AA0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6125" y="3373966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209550" y="104775"/>
                </a:moveTo>
                <a:lnTo>
                  <a:pt x="201315" y="63993"/>
                </a:lnTo>
                <a:lnTo>
                  <a:pt x="178860" y="30689"/>
                </a:lnTo>
                <a:lnTo>
                  <a:pt x="145556" y="8234"/>
                </a:lnTo>
                <a:lnTo>
                  <a:pt x="104775" y="0"/>
                </a:lnTo>
                <a:lnTo>
                  <a:pt x="63993" y="8234"/>
                </a:lnTo>
                <a:lnTo>
                  <a:pt x="30689" y="30689"/>
                </a:lnTo>
                <a:lnTo>
                  <a:pt x="8234" y="63993"/>
                </a:lnTo>
                <a:lnTo>
                  <a:pt x="0" y="104775"/>
                </a:lnTo>
                <a:lnTo>
                  <a:pt x="8234" y="145556"/>
                </a:lnTo>
                <a:lnTo>
                  <a:pt x="30689" y="178860"/>
                </a:lnTo>
                <a:lnTo>
                  <a:pt x="63993" y="201315"/>
                </a:lnTo>
                <a:lnTo>
                  <a:pt x="104775" y="209550"/>
                </a:lnTo>
                <a:lnTo>
                  <a:pt x="145556" y="201315"/>
                </a:lnTo>
                <a:lnTo>
                  <a:pt x="178860" y="178860"/>
                </a:lnTo>
                <a:lnTo>
                  <a:pt x="201315" y="145556"/>
                </a:lnTo>
                <a:lnTo>
                  <a:pt x="209550" y="104775"/>
                </a:lnTo>
                <a:close/>
              </a:path>
            </a:pathLst>
          </a:custGeom>
          <a:ln w="50800">
            <a:solidFill>
              <a:srgbClr val="AA0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16125" y="3877733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209550" y="104775"/>
                </a:moveTo>
                <a:lnTo>
                  <a:pt x="201315" y="145556"/>
                </a:lnTo>
                <a:lnTo>
                  <a:pt x="178860" y="178860"/>
                </a:lnTo>
                <a:lnTo>
                  <a:pt x="145556" y="201315"/>
                </a:lnTo>
                <a:lnTo>
                  <a:pt x="104775" y="209550"/>
                </a:lnTo>
                <a:lnTo>
                  <a:pt x="63993" y="201315"/>
                </a:lnTo>
                <a:lnTo>
                  <a:pt x="30689" y="178860"/>
                </a:lnTo>
                <a:lnTo>
                  <a:pt x="8234" y="145556"/>
                </a:lnTo>
                <a:lnTo>
                  <a:pt x="0" y="104775"/>
                </a:lnTo>
                <a:lnTo>
                  <a:pt x="8234" y="63993"/>
                </a:lnTo>
                <a:lnTo>
                  <a:pt x="30689" y="30689"/>
                </a:lnTo>
                <a:lnTo>
                  <a:pt x="63993" y="8234"/>
                </a:lnTo>
                <a:lnTo>
                  <a:pt x="104775" y="0"/>
                </a:lnTo>
                <a:lnTo>
                  <a:pt x="145556" y="8234"/>
                </a:lnTo>
                <a:lnTo>
                  <a:pt x="178860" y="30689"/>
                </a:lnTo>
                <a:lnTo>
                  <a:pt x="201315" y="63993"/>
                </a:lnTo>
                <a:lnTo>
                  <a:pt x="209550" y="104775"/>
                </a:lnTo>
                <a:close/>
              </a:path>
            </a:pathLst>
          </a:custGeom>
          <a:ln w="50800">
            <a:solidFill>
              <a:srgbClr val="AA0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16125" y="4381500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209550" y="104775"/>
                </a:moveTo>
                <a:lnTo>
                  <a:pt x="201315" y="63993"/>
                </a:lnTo>
                <a:lnTo>
                  <a:pt x="178860" y="30689"/>
                </a:lnTo>
                <a:lnTo>
                  <a:pt x="145556" y="8234"/>
                </a:lnTo>
                <a:lnTo>
                  <a:pt x="104775" y="0"/>
                </a:lnTo>
                <a:lnTo>
                  <a:pt x="63993" y="8234"/>
                </a:lnTo>
                <a:lnTo>
                  <a:pt x="30689" y="30689"/>
                </a:lnTo>
                <a:lnTo>
                  <a:pt x="8234" y="63993"/>
                </a:lnTo>
                <a:lnTo>
                  <a:pt x="0" y="104775"/>
                </a:lnTo>
                <a:lnTo>
                  <a:pt x="8234" y="145556"/>
                </a:lnTo>
                <a:lnTo>
                  <a:pt x="30689" y="178860"/>
                </a:lnTo>
                <a:lnTo>
                  <a:pt x="63993" y="201315"/>
                </a:lnTo>
                <a:lnTo>
                  <a:pt x="104775" y="209550"/>
                </a:lnTo>
                <a:lnTo>
                  <a:pt x="145556" y="201315"/>
                </a:lnTo>
                <a:lnTo>
                  <a:pt x="178860" y="178860"/>
                </a:lnTo>
                <a:lnTo>
                  <a:pt x="201315" y="145556"/>
                </a:lnTo>
                <a:lnTo>
                  <a:pt x="209550" y="104775"/>
                </a:lnTo>
                <a:close/>
              </a:path>
            </a:pathLst>
          </a:custGeom>
          <a:ln w="50800">
            <a:solidFill>
              <a:srgbClr val="AA0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77300" y="3615644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50800">
            <a:solidFill>
              <a:srgbClr val="AA0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77300" y="3818844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800" y="0"/>
                </a:lnTo>
              </a:path>
            </a:pathLst>
          </a:custGeom>
          <a:ln w="50800">
            <a:solidFill>
              <a:srgbClr val="AA0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77300" y="4022044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50800">
            <a:solidFill>
              <a:srgbClr val="AA0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CuadroTexto 12"/>
          <p:cNvSpPr txBox="1"/>
          <p:nvPr/>
        </p:nvSpPr>
        <p:spPr>
          <a:xfrm>
            <a:off x="1905000" y="4937780"/>
            <a:ext cx="85787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dirty="0" err="1"/>
              <a:t>Make</a:t>
            </a:r>
            <a:r>
              <a:rPr lang="es-ES_tradnl" sz="3200" dirty="0"/>
              <a:t> </a:t>
            </a:r>
            <a:r>
              <a:rPr lang="es-ES_tradnl" sz="3200" dirty="0" err="1"/>
              <a:t>your</a:t>
            </a:r>
            <a:r>
              <a:rPr lang="es-ES_tradnl" sz="3200" dirty="0"/>
              <a:t> </a:t>
            </a:r>
            <a:r>
              <a:rPr lang="es-ES_tradnl" sz="3200" dirty="0" err="1"/>
              <a:t>communications</a:t>
            </a:r>
            <a:r>
              <a:rPr lang="es-ES_tradnl" sz="3200" dirty="0"/>
              <a:t> ‘</a:t>
            </a:r>
            <a:r>
              <a:rPr lang="es-ES_tradnl" sz="3200" dirty="0" err="1"/>
              <a:t>charter</a:t>
            </a:r>
            <a:r>
              <a:rPr lang="es-ES_tradnl" sz="3200" dirty="0"/>
              <a:t>’ </a:t>
            </a:r>
            <a:r>
              <a:rPr lang="es-ES_tradnl" sz="3200" dirty="0" err="1"/>
              <a:t>or</a:t>
            </a:r>
            <a:r>
              <a:rPr lang="es-ES_tradnl" sz="3200" dirty="0"/>
              <a:t> </a:t>
            </a:r>
            <a:r>
              <a:rPr lang="es-ES_tradnl" sz="3200" dirty="0" err="1" smtClean="0"/>
              <a:t>guidelines</a:t>
            </a:r>
            <a:endParaRPr lang="es-E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239</Words>
  <Application>Microsoft Office PowerPoint</Application>
  <PresentationFormat>Custom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Denise Farrar</vt:lpstr>
      <vt:lpstr>Hello!</vt:lpstr>
      <vt:lpstr>With your partner</vt:lpstr>
      <vt:lpstr>Lost in translation</vt:lpstr>
      <vt:lpstr>PowerPoint Presentation</vt:lpstr>
      <vt:lpstr>What are your personal work values?</vt:lpstr>
      <vt:lpstr>PowerPoint Presentation</vt:lpstr>
      <vt:lpstr>Shared values</vt:lpstr>
      <vt:lpstr>Putting your values into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denise valores</dc:title>
  <dc:creator>Denise</dc:creator>
  <cp:lastModifiedBy>Denise Farrar</cp:lastModifiedBy>
  <cp:revision>5</cp:revision>
  <dcterms:created xsi:type="dcterms:W3CDTF">2016-10-19T12:43:46Z</dcterms:created>
  <dcterms:modified xsi:type="dcterms:W3CDTF">2016-10-20T10:59:28Z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2016-10-19T00:00:00Z</vt:filetime>
  </property>
  <property fmtid="{D5CDD505-2E9C-101B-9397-08002B2CF9AE}" pid="3" name="Creator">
    <vt:lpwstr>Adobe Illustrator CC 2015 (Macintosh)</vt:lpwstr>
  </property>
  <property fmtid="{D5CDD505-2E9C-101B-9397-08002B2CF9AE}" pid="4" name="LastSaved">
    <vt:filetime>2016-10-19T00:00:00Z</vt:filetime>
  </property>
</Properties>
</file>